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9"/>
  </p:notesMasterIdLst>
  <p:sldIdLst>
    <p:sldId id="309" r:id="rId6"/>
    <p:sldId id="317" r:id="rId7"/>
    <p:sldId id="310" r:id="rId8"/>
    <p:sldId id="318" r:id="rId9"/>
    <p:sldId id="345" r:id="rId10"/>
    <p:sldId id="350" r:id="rId11"/>
    <p:sldId id="352" r:id="rId12"/>
    <p:sldId id="326" r:id="rId13"/>
    <p:sldId id="341" r:id="rId14"/>
    <p:sldId id="320" r:id="rId15"/>
    <p:sldId id="354" r:id="rId16"/>
    <p:sldId id="353" r:id="rId17"/>
    <p:sldId id="322" r:id="rId18"/>
    <p:sldId id="343" r:id="rId19"/>
    <p:sldId id="323" r:id="rId20"/>
    <p:sldId id="324" r:id="rId21"/>
    <p:sldId id="325" r:id="rId22"/>
    <p:sldId id="314" r:id="rId23"/>
    <p:sldId id="258" r:id="rId24"/>
    <p:sldId id="349" r:id="rId25"/>
    <p:sldId id="357" r:id="rId26"/>
    <p:sldId id="348" r:id="rId27"/>
    <p:sldId id="31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95763B-435D-F0EB-D824-DED1BCF6F1C9}" name="Sean Sycamore" initials="SS" userId="S::SSycamore@combertonvc.org::a112b4ea-43bd-4ff2-8ab1-1f76fd1bab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AD9DF-AFED-471C-9F13-BB738A9743C6}" v="4" dt="2025-09-03T12:50:47.318"/>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F0F0"/>
          </a:solidFill>
        </a:fill>
      </a:tcStyle>
    </a:wholeTbl>
    <a:band1H>
      <a:tcStyle>
        <a:tcBdr/>
        <a:fill>
          <a:solidFill>
            <a:srgbClr val="E1E1E1"/>
          </a:solidFill>
        </a:fill>
      </a:tcStyle>
    </a:band1H>
    <a:band2H>
      <a:tcStyle>
        <a:tcBdr/>
      </a:tcStyle>
    </a:band2H>
    <a:band1V>
      <a:tcStyle>
        <a:tcBdr/>
        <a:fill>
          <a:solidFill>
            <a:srgbClr val="E1E1E1"/>
          </a:solidFill>
        </a:fill>
      </a:tcStyle>
    </a:band1V>
    <a:band2V>
      <a:tcStyle>
        <a:tcBdr/>
      </a:tcStyle>
    </a:band2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A5A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A5A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5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E14743-7582-A2DA-CB82-94294C0A941C}"/>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en-GB" sz="1200" b="0" i="0" u="none" strike="noStrike" kern="1200" cap="none" spc="0" baseline="0">
                <a:solidFill>
                  <a:srgbClr val="000000"/>
                </a:solidFill>
                <a:uFillTx/>
                <a:latin typeface="Tahoma" pitchFamily="34"/>
              </a:defRPr>
            </a:lvl1pPr>
          </a:lstStyle>
          <a:p>
            <a:pPr lvl="0"/>
            <a:endParaRPr lang="en-GB"/>
          </a:p>
        </p:txBody>
      </p:sp>
      <p:sp>
        <p:nvSpPr>
          <p:cNvPr id="3" name="Date Placeholder 2">
            <a:extLst>
              <a:ext uri="{FF2B5EF4-FFF2-40B4-BE49-F238E27FC236}">
                <a16:creationId xmlns:a16="http://schemas.microsoft.com/office/drawing/2014/main" id="{78961327-AE70-C781-3861-986C6986FE63}"/>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0">
              <a:lnSpc>
                <a:spcPct val="100000"/>
              </a:lnSpc>
              <a:spcBef>
                <a:spcPts val="0"/>
              </a:spcBef>
              <a:spcAft>
                <a:spcPts val="0"/>
              </a:spcAft>
              <a:buNone/>
              <a:tabLst/>
              <a:defRPr lang="en-GB" sz="1200" b="0" i="0" u="none" strike="noStrike" kern="1200" cap="none" spc="0" baseline="0">
                <a:solidFill>
                  <a:srgbClr val="000000"/>
                </a:solidFill>
                <a:uFillTx/>
                <a:latin typeface="Tahoma" pitchFamily="34"/>
              </a:defRPr>
            </a:lvl1pPr>
          </a:lstStyle>
          <a:p>
            <a:pPr lvl="0"/>
            <a:fld id="{7284402A-45FB-44DB-82A0-844EA5677046}" type="datetime1">
              <a:rPr lang="en-GB"/>
              <a:pPr lvl="0"/>
              <a:t>18/09/2025</a:t>
            </a:fld>
            <a:endParaRPr lang="en-GB"/>
          </a:p>
        </p:txBody>
      </p:sp>
      <p:sp>
        <p:nvSpPr>
          <p:cNvPr id="4" name="Slide Image Placeholder 3">
            <a:extLst>
              <a:ext uri="{FF2B5EF4-FFF2-40B4-BE49-F238E27FC236}">
                <a16:creationId xmlns:a16="http://schemas.microsoft.com/office/drawing/2014/main" id="{4B2A2365-FA97-C1BF-D53A-91F7E03F7F10}"/>
              </a:ext>
            </a:extLst>
          </p:cNvPr>
          <p:cNvSpPr>
            <a:spLocks noGrp="1" noRot="1" noChangeAspect="1"/>
          </p:cNvSpPr>
          <p:nvPr>
            <p:ph type="sldImg" idx="2"/>
          </p:nvPr>
        </p:nvSpPr>
        <p:spPr>
          <a:xfrm>
            <a:off x="1371600" y="1143000"/>
            <a:ext cx="41148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9ED50597-377D-CE41-B60D-3FBBA5552033}"/>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8F29F2E0-9712-F218-5B26-928E2CDCF8B2}"/>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0">
              <a:lnSpc>
                <a:spcPct val="100000"/>
              </a:lnSpc>
              <a:spcBef>
                <a:spcPts val="0"/>
              </a:spcBef>
              <a:spcAft>
                <a:spcPts val="0"/>
              </a:spcAft>
              <a:buNone/>
              <a:tabLst/>
              <a:defRPr lang="en-GB" sz="1200" b="0" i="0" u="none" strike="noStrike" kern="1200" cap="none" spc="0" baseline="0">
                <a:solidFill>
                  <a:srgbClr val="000000"/>
                </a:solidFill>
                <a:uFillTx/>
                <a:latin typeface="Tahoma" pitchFamily="34"/>
              </a:defRPr>
            </a:lvl1pPr>
          </a:lstStyle>
          <a:p>
            <a:pPr lvl="0"/>
            <a:endParaRPr lang="en-GB"/>
          </a:p>
        </p:txBody>
      </p:sp>
      <p:sp>
        <p:nvSpPr>
          <p:cNvPr id="7" name="Slide Number Placeholder 6">
            <a:extLst>
              <a:ext uri="{FF2B5EF4-FFF2-40B4-BE49-F238E27FC236}">
                <a16:creationId xmlns:a16="http://schemas.microsoft.com/office/drawing/2014/main" id="{887BD809-C002-B192-14E4-F9E2C6064229}"/>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0">
              <a:lnSpc>
                <a:spcPct val="100000"/>
              </a:lnSpc>
              <a:spcBef>
                <a:spcPts val="0"/>
              </a:spcBef>
              <a:spcAft>
                <a:spcPts val="0"/>
              </a:spcAft>
              <a:buNone/>
              <a:tabLst/>
              <a:defRPr lang="en-GB" sz="1200" b="0" i="0" u="none" strike="noStrike" kern="1200" cap="none" spc="0" baseline="0">
                <a:solidFill>
                  <a:srgbClr val="000000"/>
                </a:solidFill>
                <a:uFillTx/>
                <a:latin typeface="Tahoma" pitchFamily="34"/>
              </a:defRPr>
            </a:lvl1pPr>
          </a:lstStyle>
          <a:p>
            <a:pPr lvl="0"/>
            <a:fld id="{1D4B8840-FCA8-4C6D-90AE-79F55FB3E235}" type="slidenum">
              <a:t>‹#›</a:t>
            </a:fld>
            <a:endParaRPr lang="en-GB"/>
          </a:p>
        </p:txBody>
      </p:sp>
    </p:spTree>
    <p:extLst>
      <p:ext uri="{BB962C8B-B14F-4D97-AF65-F5344CB8AC3E}">
        <p14:creationId xmlns:p14="http://schemas.microsoft.com/office/powerpoint/2010/main" val="2087965619"/>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D17CDE-D0B1-D791-8E43-EED72E163A28}"/>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77453498-C335-E1C7-2F9A-A06BAD4331DC}"/>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3B638A80-E1BC-314C-4468-C712F9808EE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D767557-4878-413B-BEB0-F0211CED4C78}" type="slidenum">
              <a:t>1</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My child at school is the app run by Bromcom. When you sign up to My Child At School (MCAS) this is what you can see. Please draw attention to the behaviour section and explain that pupils can get merits for small positive acts and postcards for bigger ones. You will also see detentions in this section.</a:t>
            </a:r>
          </a:p>
          <a:p>
            <a:r>
              <a:rPr lang="en-GB"/>
              <a:t>Homework is explained in more detail on the next slide. </a:t>
            </a:r>
          </a:p>
        </p:txBody>
      </p:sp>
      <p:sp>
        <p:nvSpPr>
          <p:cNvPr id="4" name="Slide Number Placeholder 3"/>
          <p:cNvSpPr>
            <a:spLocks noGrp="1"/>
          </p:cNvSpPr>
          <p:nvPr>
            <p:ph type="sldNum" sz="quarter" idx="5"/>
          </p:nvPr>
        </p:nvSpPr>
        <p:spPr/>
        <p:txBody>
          <a:bodyPr/>
          <a:lstStyle/>
          <a:p>
            <a:pPr lvl="0"/>
            <a:fld id="{1D4B8840-FCA8-4C6D-90AE-79F55FB3E235}" type="slidenum">
              <a:rPr lang="en-GB" smtClean="0"/>
              <a:t>11</a:t>
            </a:fld>
            <a:endParaRPr lang="en-GB"/>
          </a:p>
        </p:txBody>
      </p:sp>
    </p:spTree>
    <p:extLst>
      <p:ext uri="{BB962C8B-B14F-4D97-AF65-F5344CB8AC3E}">
        <p14:creationId xmlns:p14="http://schemas.microsoft.com/office/powerpoint/2010/main" val="273549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This is the pupil view of homework, they should click ‘hide’ when they’ve finished a homework. Be aware that if they click hide it will also be hidden from your MCAS.</a:t>
            </a:r>
          </a:p>
        </p:txBody>
      </p:sp>
      <p:sp>
        <p:nvSpPr>
          <p:cNvPr id="4" name="Slide Number Placeholder 3"/>
          <p:cNvSpPr>
            <a:spLocks noGrp="1"/>
          </p:cNvSpPr>
          <p:nvPr>
            <p:ph type="sldNum" sz="quarter" idx="5"/>
          </p:nvPr>
        </p:nvSpPr>
        <p:spPr/>
        <p:txBody>
          <a:bodyPr/>
          <a:lstStyle/>
          <a:p>
            <a:pPr lvl="0"/>
            <a:fld id="{1D4B8840-FCA8-4C6D-90AE-79F55FB3E235}" type="slidenum">
              <a:rPr lang="en-GB" smtClean="0"/>
              <a:t>12</a:t>
            </a:fld>
            <a:endParaRPr lang="en-GB"/>
          </a:p>
        </p:txBody>
      </p:sp>
    </p:spTree>
    <p:extLst>
      <p:ext uri="{BB962C8B-B14F-4D97-AF65-F5344CB8AC3E}">
        <p14:creationId xmlns:p14="http://schemas.microsoft.com/office/powerpoint/2010/main" val="271261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A8648-13A2-EEE7-E2FB-A48A32B0DE51}"/>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AA6318BC-DA71-66D0-2BDD-A6C4C8418A4B}"/>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BD5D568-4692-6BD9-5E3E-5D6638E086F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0D015F2-93A5-41C6-91CD-C052F051FDE0}" type="slidenum">
              <a:t>13</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5375F-F136-9B51-FB84-7D8C5E4A7EA1}"/>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1B0C0BAD-54FA-1C5A-619E-AD896E6DB31C}"/>
              </a:ext>
            </a:extLst>
          </p:cNvPr>
          <p:cNvSpPr txBox="1">
            <a:spLocks noGrp="1"/>
          </p:cNvSpPr>
          <p:nvPr>
            <p:ph type="body" sz="quarter" idx="1"/>
          </p:nvPr>
        </p:nvSpPr>
        <p:spPr/>
        <p:txBody>
          <a:bodyPr/>
          <a:lstStyle/>
          <a:p>
            <a:pPr lvl="0"/>
            <a:r>
              <a:rPr lang="en-GB"/>
              <a:t>Merits can be given to students in years 7-11 for a range of reasons, including: classwork completed to a high standard; homework completed to a high standard; excellent effort; or a contribution to the school community. </a:t>
            </a:r>
          </a:p>
          <a:p>
            <a:pPr lvl="0"/>
            <a:endParaRPr lang="en-GB"/>
          </a:p>
          <a:p>
            <a:pPr lvl="0"/>
            <a:r>
              <a:rPr lang="en-GB"/>
              <a:t>Postcards are highest level of reward given to students. Students (and parents) receive an electronic postcard containing a short message from the member of staff. They could be sent to students for: a truly exceptional piece of work; excellent work over a sustained period; excellent achievement in an assessment; or excellent effort over a sustained period.</a:t>
            </a:r>
          </a:p>
          <a:p>
            <a:pPr lvl="0"/>
            <a:endParaRPr lang="en-GB"/>
          </a:p>
          <a:p>
            <a:pPr lvl="0"/>
            <a:r>
              <a:rPr lang="en-US"/>
              <a:t>Where pupils don’t meet the college’s expectations, we may take steps to help students meet those expectations. These include warnings and lunch/afterschool detentions, which parents are notified of on the day they are received. Members of staff will contact parents directly if there are more serious concerns and these sanctions will also be visible on Bromcom.</a:t>
            </a:r>
          </a:p>
        </p:txBody>
      </p:sp>
      <p:sp>
        <p:nvSpPr>
          <p:cNvPr id="4" name="Slide Number Placeholder 3">
            <a:extLst>
              <a:ext uri="{FF2B5EF4-FFF2-40B4-BE49-F238E27FC236}">
                <a16:creationId xmlns:a16="http://schemas.microsoft.com/office/drawing/2014/main" id="{6DDBEB36-40F6-FA78-087D-94AF897B92B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AFAEB6-2393-46A4-B33F-7DA4E73B23BD}" type="slidenum">
              <a:t>14</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7B0CC-AFA9-3026-FACA-6A91E97AA088}"/>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F80FFE56-ED82-C5B3-F3C8-31D9CA0B0D50}"/>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ADEB633C-7BB1-D3A0-DB40-C3E9A78222D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1AB5BAA-B54D-4D93-9D63-58146B75CA74}" type="slidenum">
              <a:t>15</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8F95F-47E3-4C48-5919-1D1A9D343E6C}"/>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051C6EC0-5406-865F-57E9-863541AA0552}"/>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9AF6DE7-6A33-71F8-2F5F-7E092F6B0D6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86ABAFE-BE95-422E-8EAA-88BB4314736D}" type="slidenum">
              <a:t>16</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CBAC1-CC35-7C64-1BBA-918751693390}"/>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2F2B88D1-9A07-947A-D220-52E88EE67962}"/>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9AAEEBB1-5010-D325-99DB-8C8BB6F8A97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F20CF64-178A-412B-B266-C95C951965FB}" type="slidenum">
              <a:t>17</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EC96C-992B-0560-3F24-771546606FE1}"/>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D39864F3-D871-2A3A-63C1-79E5A4170B5E}"/>
              </a:ext>
            </a:extLst>
          </p:cNvPr>
          <p:cNvSpPr txBox="1">
            <a:spLocks noGrp="1"/>
          </p:cNvSpPr>
          <p:nvPr>
            <p:ph type="body" sz="quarter" idx="1"/>
          </p:nvPr>
        </p:nvSpPr>
        <p:spPr/>
        <p:txBody>
          <a:bodyPr/>
          <a:lstStyle/>
          <a:p>
            <a:pPr lvl="0"/>
            <a:endParaRPr lang="en-GB"/>
          </a:p>
        </p:txBody>
      </p:sp>
      <p:sp>
        <p:nvSpPr>
          <p:cNvPr id="4" name="Slide Number Placeholder 3">
            <a:extLst>
              <a:ext uri="{FF2B5EF4-FFF2-40B4-BE49-F238E27FC236}">
                <a16:creationId xmlns:a16="http://schemas.microsoft.com/office/drawing/2014/main" id="{5EC92E86-624E-51EE-AB2F-58A5431962F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BAEEBEE-B4EC-4359-8147-C81EC6682163}" type="slidenum">
              <a:t>18</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1E561-47BF-8436-807B-16FD7DF78F85}"/>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AF467A5B-7C36-BB79-BC76-389EF3E10AD3}"/>
              </a:ext>
            </a:extLst>
          </p:cNvPr>
          <p:cNvSpPr txBox="1">
            <a:spLocks noGrp="1"/>
          </p:cNvSpPr>
          <p:nvPr>
            <p:ph type="body" sz="quarter" idx="1"/>
          </p:nvPr>
        </p:nvSpPr>
        <p:spPr/>
        <p:txBody>
          <a:bodyPr/>
          <a:lstStyle/>
          <a:p>
            <a:pPr lvl="0"/>
            <a:r>
              <a:rPr lang="en-GB"/>
              <a:t>Give out log in details</a:t>
            </a:r>
          </a:p>
        </p:txBody>
      </p:sp>
      <p:sp>
        <p:nvSpPr>
          <p:cNvPr id="4" name="Slide Number Placeholder 3">
            <a:extLst>
              <a:ext uri="{FF2B5EF4-FFF2-40B4-BE49-F238E27FC236}">
                <a16:creationId xmlns:a16="http://schemas.microsoft.com/office/drawing/2014/main" id="{97CC18EA-A3EA-ACF9-0CB8-683CD9C6161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8C4F73E-A7D6-4513-91BA-790908321AFC}" type="slidenum">
              <a:t>20</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4FEEF-4E5E-4EDF-37EE-B7AE642BCC25}"/>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24CE175A-D72B-81EA-640C-95F5ED745714}"/>
              </a:ext>
            </a:extLst>
          </p:cNvPr>
          <p:cNvSpPr txBox="1">
            <a:spLocks noGrp="1"/>
          </p:cNvSpPr>
          <p:nvPr>
            <p:ph type="body" sz="quarter" idx="1"/>
          </p:nvPr>
        </p:nvSpPr>
        <p:spPr/>
        <p:txBody>
          <a:bodyPr/>
          <a:lstStyle/>
          <a:p>
            <a:pPr lvl="0"/>
            <a:r>
              <a:rPr lang="en-GB"/>
              <a:t>Give out log in details</a:t>
            </a:r>
          </a:p>
        </p:txBody>
      </p:sp>
      <p:sp>
        <p:nvSpPr>
          <p:cNvPr id="4" name="Slide Number Placeholder 3">
            <a:extLst>
              <a:ext uri="{FF2B5EF4-FFF2-40B4-BE49-F238E27FC236}">
                <a16:creationId xmlns:a16="http://schemas.microsoft.com/office/drawing/2014/main" id="{84CDA72F-3190-B2DA-082F-72664E274DA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20C10FD-D96B-45D2-BDAA-62D915FEC19A}" type="slidenum">
              <a:t>22</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A7703-00D3-D648-7F12-C6A3A6F36CBE}"/>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046FB219-184C-BA00-2AA6-1DAC3057DCC1}"/>
              </a:ext>
            </a:extLst>
          </p:cNvPr>
          <p:cNvSpPr txBox="1">
            <a:spLocks noGrp="1"/>
          </p:cNvSpPr>
          <p:nvPr>
            <p:ph type="body" sz="quarter" idx="1"/>
          </p:nvPr>
        </p:nvSpPr>
        <p:spPr/>
        <p:txBody>
          <a:bodyPr/>
          <a:lstStyle/>
          <a:p>
            <a:pPr lvl="0"/>
            <a:r>
              <a:rPr lang="en-GB"/>
              <a:t>Check staff handbook for more info: emphasise that you will develop a strong relationship with tutees over the 5yrs. School’s philosophy is that this significantly helps you celebrate and support students + be a point of contact if they are struggling</a:t>
            </a:r>
          </a:p>
        </p:txBody>
      </p:sp>
      <p:sp>
        <p:nvSpPr>
          <p:cNvPr id="4" name="Slide Number Placeholder 3">
            <a:extLst>
              <a:ext uri="{FF2B5EF4-FFF2-40B4-BE49-F238E27FC236}">
                <a16:creationId xmlns:a16="http://schemas.microsoft.com/office/drawing/2014/main" id="{45EE99B1-E16E-6799-0EBD-B5DE4039DF4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CC9A2F3-B84C-4CD9-A9E0-693E1D1B882D}" type="slidenum">
              <a:t>3</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209F8-06ED-03C0-43DF-D0929D25C436}"/>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A8095842-BA67-0BA1-E500-B9DCAD3B7344}"/>
              </a:ext>
            </a:extLst>
          </p:cNvPr>
          <p:cNvSpPr txBox="1">
            <a:spLocks noGrp="1"/>
          </p:cNvSpPr>
          <p:nvPr>
            <p:ph type="body" sz="quarter" idx="1"/>
          </p:nvPr>
        </p:nvSpPr>
        <p:spPr/>
        <p:txBody>
          <a:bodyPr/>
          <a:lstStyle/>
          <a:p>
            <a:pPr lvl="0"/>
            <a:r>
              <a:rPr lang="en-US"/>
              <a:t>Form time is structured. It set students up for the day and is structured. Provides opportunities for tutees to work together, develop friendships, a sense of identity + tutees become a supportive network in themselves </a:t>
            </a:r>
          </a:p>
        </p:txBody>
      </p:sp>
      <p:sp>
        <p:nvSpPr>
          <p:cNvPr id="4" name="Slide Number Placeholder 3">
            <a:extLst>
              <a:ext uri="{FF2B5EF4-FFF2-40B4-BE49-F238E27FC236}">
                <a16:creationId xmlns:a16="http://schemas.microsoft.com/office/drawing/2014/main" id="{9386E592-3C1C-F0E5-D725-F5368A8AEE8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2381FD0-C79B-4E57-9C9B-3760195ED572}" type="slidenum">
              <a:t>4</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3E9BF-E7BA-04E2-F4AB-DFD07C4F1B61}"/>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29DC7911-8889-7FD3-6AEE-B8CAD62DE722}"/>
              </a:ext>
            </a:extLst>
          </p:cNvPr>
          <p:cNvSpPr txBox="1">
            <a:spLocks noGrp="1"/>
          </p:cNvSpPr>
          <p:nvPr>
            <p:ph type="body" sz="quarter" idx="1"/>
          </p:nvPr>
        </p:nvSpPr>
        <p:spPr/>
        <p:txBody>
          <a:bodyPr/>
          <a:lstStyle/>
          <a:p>
            <a:pPr lvl="0"/>
            <a:r>
              <a:rPr lang="en-GB"/>
              <a:t>Check staff handbook for more info. </a:t>
            </a:r>
          </a:p>
        </p:txBody>
      </p:sp>
      <p:sp>
        <p:nvSpPr>
          <p:cNvPr id="4" name="Slide Number Placeholder 3">
            <a:extLst>
              <a:ext uri="{FF2B5EF4-FFF2-40B4-BE49-F238E27FC236}">
                <a16:creationId xmlns:a16="http://schemas.microsoft.com/office/drawing/2014/main" id="{FB52F50A-C95E-D842-95E4-3F807F86708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179538-6121-423A-89D2-6ADD252A8D46}" type="slidenum">
              <a:t>5</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3E9BF-E7BA-04E2-F4AB-DFD07C4F1B61}"/>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29DC7911-8889-7FD3-6AEE-B8CAD62DE722}"/>
              </a:ext>
            </a:extLst>
          </p:cNvPr>
          <p:cNvSpPr txBox="1">
            <a:spLocks noGrp="1"/>
          </p:cNvSpPr>
          <p:nvPr>
            <p:ph type="body" sz="quarter" idx="1"/>
          </p:nvPr>
        </p:nvSpPr>
        <p:spPr/>
        <p:txBody>
          <a:bodyPr/>
          <a:lstStyle/>
          <a:p>
            <a:pPr lvl="0"/>
            <a:r>
              <a:rPr lang="en-GB"/>
              <a:t>Check staff handbook for more info, the sanction ladder takes them through levels of detentions</a:t>
            </a:r>
          </a:p>
        </p:txBody>
      </p:sp>
      <p:sp>
        <p:nvSpPr>
          <p:cNvPr id="4" name="Slide Number Placeholder 3">
            <a:extLst>
              <a:ext uri="{FF2B5EF4-FFF2-40B4-BE49-F238E27FC236}">
                <a16:creationId xmlns:a16="http://schemas.microsoft.com/office/drawing/2014/main" id="{FB52F50A-C95E-D842-95E4-3F807F86708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179538-6121-423A-89D2-6ADD252A8D46}" type="slidenum">
              <a:t>6</a:t>
            </a:fld>
            <a:endParaRPr lang="en-GB" sz="1200" b="0" i="0" u="none" strike="noStrike" kern="1200" cap="none" spc="0" baseline="0">
              <a:solidFill>
                <a:srgbClr val="000000"/>
              </a:solidFill>
              <a:uFillTx/>
              <a:latin typeface="Tahoma" pitchFamily="34"/>
            </a:endParaRPr>
          </a:p>
        </p:txBody>
      </p:sp>
    </p:spTree>
    <p:extLst>
      <p:ext uri="{BB962C8B-B14F-4D97-AF65-F5344CB8AC3E}">
        <p14:creationId xmlns:p14="http://schemas.microsoft.com/office/powerpoint/2010/main" val="153710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3E9BF-E7BA-04E2-F4AB-DFD07C4F1B61}"/>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29DC7911-8889-7FD3-6AEE-B8CAD62DE722}"/>
              </a:ext>
            </a:extLst>
          </p:cNvPr>
          <p:cNvSpPr txBox="1">
            <a:spLocks noGrp="1"/>
          </p:cNvSpPr>
          <p:nvPr>
            <p:ph type="body" sz="quarter" idx="1"/>
          </p:nvPr>
        </p:nvSpPr>
        <p:spPr/>
        <p:txBody>
          <a:bodyPr/>
          <a:lstStyle/>
          <a:p>
            <a:pPr lvl="0"/>
            <a:r>
              <a:rPr lang="en-GB"/>
              <a:t>Parents should be made aware that with the proximity of co-op we have to work in partnership, so we will support co-op in using CCTV where necessary to identify problems and this may result in escalation to the police if needed. </a:t>
            </a:r>
          </a:p>
        </p:txBody>
      </p:sp>
      <p:sp>
        <p:nvSpPr>
          <p:cNvPr id="4" name="Slide Number Placeholder 3">
            <a:extLst>
              <a:ext uri="{FF2B5EF4-FFF2-40B4-BE49-F238E27FC236}">
                <a16:creationId xmlns:a16="http://schemas.microsoft.com/office/drawing/2014/main" id="{FB52F50A-C95E-D842-95E4-3F807F86708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179538-6121-423A-89D2-6ADD252A8D46}" type="slidenum">
              <a:t>7</a:t>
            </a:fld>
            <a:endParaRPr lang="en-GB" sz="1200" b="0" i="0" u="none" strike="noStrike" kern="1200" cap="none" spc="0" baseline="0">
              <a:solidFill>
                <a:srgbClr val="000000"/>
              </a:solidFill>
              <a:uFillTx/>
              <a:latin typeface="Tahoma" pitchFamily="34"/>
            </a:endParaRPr>
          </a:p>
        </p:txBody>
      </p:sp>
    </p:spTree>
    <p:extLst>
      <p:ext uri="{BB962C8B-B14F-4D97-AF65-F5344CB8AC3E}">
        <p14:creationId xmlns:p14="http://schemas.microsoft.com/office/powerpoint/2010/main" val="313788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88B0A-34BE-8F60-774C-F4865353B0D8}"/>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F991B6BC-A588-3588-1259-97CFF34F3D35}"/>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07F5BA5B-8E30-8169-14BB-72C4CA4D3CC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6FD50D-52C2-48E7-9FD8-7B91E17AC173}" type="slidenum">
              <a:t>8</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4A0CB-0552-C2F7-81D7-2ECD1ECA80F6}"/>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E5949B95-9CA5-FA7C-4C53-3C0763E1A95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91B6919-A6AC-9B40-F589-8B5661A9DCD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F3E3773-501A-4FDF-9590-176367646D1D}" type="slidenum">
              <a:t>9</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C4213-AC62-5606-9731-0548137C29CA}"/>
              </a:ext>
            </a:extLst>
          </p:cNvPr>
          <p:cNvSpPr>
            <a:spLocks noGrp="1" noRot="1" noChangeAspect="1"/>
          </p:cNvSpPr>
          <p:nvPr>
            <p:ph type="sldImg"/>
          </p:nvPr>
        </p:nvSpPr>
        <p:spPr>
          <a:xfrm>
            <a:off x="1371600" y="1143000"/>
            <a:ext cx="4114800" cy="3086100"/>
          </a:xfrm>
          <a:ln w="12701">
            <a:solidFill>
              <a:srgbClr val="000000"/>
            </a:solidFill>
            <a:prstDash val="solid"/>
            <a:miter/>
          </a:ln>
        </p:spPr>
      </p:sp>
      <p:sp>
        <p:nvSpPr>
          <p:cNvPr id="3" name="Notes Placeholder 2">
            <a:extLst>
              <a:ext uri="{FF2B5EF4-FFF2-40B4-BE49-F238E27FC236}">
                <a16:creationId xmlns:a16="http://schemas.microsoft.com/office/drawing/2014/main" id="{4B3E3AD5-E85A-0556-65E1-CD5CC72B1D67}"/>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44718E2F-3238-84A3-F427-BD504367C8A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97974B2-8D8C-45DF-8981-7E59D77A5DA2}" type="slidenum">
              <a:t>10</a:t>
            </a:fld>
            <a:endParaRPr lang="en-GB" sz="1200" b="0" i="0" u="none" strike="noStrike" kern="1200" cap="none" spc="0" baseline="0">
              <a:solidFill>
                <a:srgbClr val="000000"/>
              </a:solidFill>
              <a:uFillTx/>
              <a:latin typeface="Tahoma" pitchFamily="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360D-9A27-1F03-E2FF-8B62A1E50426}"/>
              </a:ext>
            </a:extLst>
          </p:cNvPr>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54ADE904-9D67-9757-FDD1-925DD30FEE6A}"/>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43ABCE66-1569-851C-21C5-CF8544E432DF}"/>
              </a:ext>
            </a:extLst>
          </p:cNvPr>
          <p:cNvSpPr txBox="1">
            <a:spLocks noGrp="1"/>
          </p:cNvSpPr>
          <p:nvPr>
            <p:ph type="dt" sz="half" idx="7"/>
          </p:nvPr>
        </p:nvSpPr>
        <p:spPr/>
        <p:txBody>
          <a:bodyPr/>
          <a:lstStyle>
            <a:lvl1pPr>
              <a:defRPr/>
            </a:lvl1pPr>
          </a:lstStyle>
          <a:p>
            <a:pPr lvl="0"/>
            <a:fld id="{A6FD9321-C25B-4052-8726-988D2BD6AA0A}" type="datetime1">
              <a:rPr lang="en-GB"/>
              <a:pPr lvl="0"/>
              <a:t>18/09/2025</a:t>
            </a:fld>
            <a:endParaRPr lang="en-GB"/>
          </a:p>
        </p:txBody>
      </p:sp>
      <p:sp>
        <p:nvSpPr>
          <p:cNvPr id="5" name="Footer Placeholder 4">
            <a:extLst>
              <a:ext uri="{FF2B5EF4-FFF2-40B4-BE49-F238E27FC236}">
                <a16:creationId xmlns:a16="http://schemas.microsoft.com/office/drawing/2014/main" id="{A779AD8C-F58D-B01C-3CE6-FA27330E558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5DA1436-307E-9E49-6AA9-57DA30C0E22A}"/>
              </a:ext>
            </a:extLst>
          </p:cNvPr>
          <p:cNvSpPr txBox="1">
            <a:spLocks noGrp="1"/>
          </p:cNvSpPr>
          <p:nvPr>
            <p:ph type="sldNum" sz="quarter" idx="8"/>
          </p:nvPr>
        </p:nvSpPr>
        <p:spPr/>
        <p:txBody>
          <a:bodyPr/>
          <a:lstStyle>
            <a:lvl1pPr>
              <a:defRPr>
                <a:latin typeface="Tahoma" pitchFamily="34"/>
              </a:defRPr>
            </a:lvl1pPr>
          </a:lstStyle>
          <a:p>
            <a:pPr lvl="0"/>
            <a:fld id="{0039C567-ECE7-4850-B04B-3B101BE2BFB9}" type="slidenum">
              <a:t>‹#›</a:t>
            </a:fld>
            <a:endParaRPr lang="en-GB"/>
          </a:p>
        </p:txBody>
      </p:sp>
    </p:spTree>
    <p:extLst>
      <p:ext uri="{BB962C8B-B14F-4D97-AF65-F5344CB8AC3E}">
        <p14:creationId xmlns:p14="http://schemas.microsoft.com/office/powerpoint/2010/main" val="231476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4AA1-F5C6-770A-EB6E-AFB6BBE315A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B9F7093A-2F96-B356-4441-93AA55EC799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A06389-6A9D-8540-76F8-D2980F427332}"/>
              </a:ext>
            </a:extLst>
          </p:cNvPr>
          <p:cNvSpPr txBox="1">
            <a:spLocks noGrp="1"/>
          </p:cNvSpPr>
          <p:nvPr>
            <p:ph type="dt" sz="half" idx="7"/>
          </p:nvPr>
        </p:nvSpPr>
        <p:spPr/>
        <p:txBody>
          <a:bodyPr/>
          <a:lstStyle>
            <a:lvl1pPr>
              <a:defRPr/>
            </a:lvl1pPr>
          </a:lstStyle>
          <a:p>
            <a:pPr lvl="0"/>
            <a:fld id="{EBFB2A81-EF2C-47C5-A5DF-7446306F0B85}" type="datetime1">
              <a:rPr lang="en-GB"/>
              <a:pPr lvl="0"/>
              <a:t>18/09/2025</a:t>
            </a:fld>
            <a:endParaRPr lang="en-GB"/>
          </a:p>
        </p:txBody>
      </p:sp>
      <p:sp>
        <p:nvSpPr>
          <p:cNvPr id="5" name="Footer Placeholder 4">
            <a:extLst>
              <a:ext uri="{FF2B5EF4-FFF2-40B4-BE49-F238E27FC236}">
                <a16:creationId xmlns:a16="http://schemas.microsoft.com/office/drawing/2014/main" id="{A58D3FAF-C7D7-9DC6-02B9-EFBE41B6344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4DCA94C-BAFD-4E45-D7BC-799BE90B7329}"/>
              </a:ext>
            </a:extLst>
          </p:cNvPr>
          <p:cNvSpPr txBox="1">
            <a:spLocks noGrp="1"/>
          </p:cNvSpPr>
          <p:nvPr>
            <p:ph type="sldNum" sz="quarter" idx="8"/>
          </p:nvPr>
        </p:nvSpPr>
        <p:spPr/>
        <p:txBody>
          <a:bodyPr/>
          <a:lstStyle>
            <a:lvl1pPr>
              <a:defRPr>
                <a:latin typeface="Tahoma" pitchFamily="34"/>
              </a:defRPr>
            </a:lvl1pPr>
          </a:lstStyle>
          <a:p>
            <a:pPr lvl="0"/>
            <a:fld id="{D8C91697-E410-4976-A8BB-1987FD2DEEDB}" type="slidenum">
              <a:t>‹#›</a:t>
            </a:fld>
            <a:endParaRPr lang="en-GB"/>
          </a:p>
        </p:txBody>
      </p:sp>
    </p:spTree>
    <p:extLst>
      <p:ext uri="{BB962C8B-B14F-4D97-AF65-F5344CB8AC3E}">
        <p14:creationId xmlns:p14="http://schemas.microsoft.com/office/powerpoint/2010/main" val="80842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C1665-A442-26C2-2778-4A6ACE220799}"/>
              </a:ext>
            </a:extLst>
          </p:cNvPr>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0F564AA7-BD59-C61D-40B8-8612B51390F8}"/>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2028F2-B0DC-4A32-7599-8DB14CD2FAB5}"/>
              </a:ext>
            </a:extLst>
          </p:cNvPr>
          <p:cNvSpPr txBox="1">
            <a:spLocks noGrp="1"/>
          </p:cNvSpPr>
          <p:nvPr>
            <p:ph type="dt" sz="half" idx="7"/>
          </p:nvPr>
        </p:nvSpPr>
        <p:spPr/>
        <p:txBody>
          <a:bodyPr/>
          <a:lstStyle>
            <a:lvl1pPr>
              <a:defRPr/>
            </a:lvl1pPr>
          </a:lstStyle>
          <a:p>
            <a:pPr lvl="0"/>
            <a:fld id="{4B932A7C-4A85-439B-99F0-00DE71EAA762}" type="datetime1">
              <a:rPr lang="en-GB"/>
              <a:pPr lvl="0"/>
              <a:t>18/09/2025</a:t>
            </a:fld>
            <a:endParaRPr lang="en-GB"/>
          </a:p>
        </p:txBody>
      </p:sp>
      <p:sp>
        <p:nvSpPr>
          <p:cNvPr id="5" name="Footer Placeholder 4">
            <a:extLst>
              <a:ext uri="{FF2B5EF4-FFF2-40B4-BE49-F238E27FC236}">
                <a16:creationId xmlns:a16="http://schemas.microsoft.com/office/drawing/2014/main" id="{16BF5187-0615-69FB-65A5-84403856BE8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97F2857-7F98-1246-E90F-15B24A65CC81}"/>
              </a:ext>
            </a:extLst>
          </p:cNvPr>
          <p:cNvSpPr txBox="1">
            <a:spLocks noGrp="1"/>
          </p:cNvSpPr>
          <p:nvPr>
            <p:ph type="sldNum" sz="quarter" idx="8"/>
          </p:nvPr>
        </p:nvSpPr>
        <p:spPr/>
        <p:txBody>
          <a:bodyPr/>
          <a:lstStyle>
            <a:lvl1pPr>
              <a:defRPr>
                <a:latin typeface="Tahoma" pitchFamily="34"/>
              </a:defRPr>
            </a:lvl1pPr>
          </a:lstStyle>
          <a:p>
            <a:pPr lvl="0"/>
            <a:fld id="{1B4885F6-67F8-43A8-82A1-542084322373}" type="slidenum">
              <a:t>‹#›</a:t>
            </a:fld>
            <a:endParaRPr lang="en-GB"/>
          </a:p>
        </p:txBody>
      </p:sp>
    </p:spTree>
    <p:extLst>
      <p:ext uri="{BB962C8B-B14F-4D97-AF65-F5344CB8AC3E}">
        <p14:creationId xmlns:p14="http://schemas.microsoft.com/office/powerpoint/2010/main" val="3302384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36BA-882C-1DE8-D120-B6C38136B542}"/>
              </a:ext>
            </a:extLst>
          </p:cNvPr>
          <p:cNvSpPr txBox="1">
            <a:spLocks noGrp="1"/>
          </p:cNvSpPr>
          <p:nvPr>
            <p:ph type="title"/>
          </p:nvPr>
        </p:nvSpPr>
        <p:spPr>
          <a:xfrm>
            <a:off x="685800" y="2023704"/>
            <a:ext cx="7772400" cy="2387598"/>
          </a:xfrm>
        </p:spPr>
        <p:txBody>
          <a:bodyPr anchor="b" anchorCtr="1"/>
          <a:lstStyle>
            <a:lvl1pPr algn="ctr">
              <a:defRPr sz="6000"/>
            </a:lvl1pPr>
          </a:lstStyle>
          <a:p>
            <a:pPr lvl="0"/>
            <a:r>
              <a:rPr lang="en-US"/>
              <a:t>Click to edit Master title style</a:t>
            </a:r>
          </a:p>
        </p:txBody>
      </p:sp>
    </p:spTree>
    <p:extLst>
      <p:ext uri="{BB962C8B-B14F-4D97-AF65-F5344CB8AC3E}">
        <p14:creationId xmlns:p14="http://schemas.microsoft.com/office/powerpoint/2010/main" val="3289578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8037-D8B4-5F7E-8471-A19A5EC6698F}"/>
              </a:ext>
            </a:extLst>
          </p:cNvPr>
          <p:cNvSpPr txBox="1">
            <a:spLocks noGrp="1"/>
          </p:cNvSpPr>
          <p:nvPr>
            <p:ph type="title"/>
          </p:nvPr>
        </p:nvSpPr>
        <p:spPr>
          <a:xfrm>
            <a:off x="354330" y="18260"/>
            <a:ext cx="8423910" cy="1039837"/>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93FE551-4411-C2CB-BA83-12FC23E586AD}"/>
              </a:ext>
            </a:extLst>
          </p:cNvPr>
          <p:cNvSpPr txBox="1">
            <a:spLocks noGrp="1"/>
          </p:cNvSpPr>
          <p:nvPr>
            <p:ph idx="1"/>
          </p:nvPr>
        </p:nvSpPr>
        <p:spPr>
          <a:xfrm>
            <a:off x="354330" y="1058088"/>
            <a:ext cx="8423910" cy="5408017"/>
          </a:xfrm>
        </p:spPr>
        <p:txBody>
          <a:bodyPr/>
          <a:lstStyle>
            <a:lvl1pPr marL="0" indent="0">
              <a:buNone/>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242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A4ED-D606-E6C2-05E6-F7347EF30EAC}"/>
              </a:ext>
            </a:extLst>
          </p:cNvPr>
          <p:cNvSpPr txBox="1"/>
          <p:nvPr/>
        </p:nvSpPr>
        <p:spPr>
          <a:xfrm>
            <a:off x="4926009" y="17465"/>
            <a:ext cx="4217990" cy="1041401"/>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Calibri Light"/>
              </a:rPr>
              <a:t>Your Turn</a:t>
            </a:r>
          </a:p>
        </p:txBody>
      </p:sp>
      <p:cxnSp>
        <p:nvCxnSpPr>
          <p:cNvPr id="3" name="Straight Connector 3">
            <a:extLst>
              <a:ext uri="{FF2B5EF4-FFF2-40B4-BE49-F238E27FC236}">
                <a16:creationId xmlns:a16="http://schemas.microsoft.com/office/drawing/2014/main" id="{FAEF2260-D060-3AE1-BB5E-529FDDCF6B81}"/>
              </a:ext>
            </a:extLst>
          </p:cNvPr>
          <p:cNvCxnSpPr/>
          <p:nvPr/>
        </p:nvCxnSpPr>
        <p:spPr>
          <a:xfrm>
            <a:off x="4572000" y="1058866"/>
            <a:ext cx="0" cy="5629275"/>
          </a:xfrm>
          <a:prstGeom prst="straightConnector1">
            <a:avLst/>
          </a:prstGeom>
          <a:noFill/>
          <a:ln w="28575" cap="flat">
            <a:solidFill>
              <a:srgbClr val="A5A5A5"/>
            </a:solidFill>
            <a:prstDash val="solid"/>
            <a:miter/>
          </a:ln>
        </p:spPr>
      </p:cxnSp>
      <p:sp>
        <p:nvSpPr>
          <p:cNvPr id="4" name="Title 1">
            <a:extLst>
              <a:ext uri="{FF2B5EF4-FFF2-40B4-BE49-F238E27FC236}">
                <a16:creationId xmlns:a16="http://schemas.microsoft.com/office/drawing/2014/main" id="{5B9A037E-552B-3E10-3C57-FCE53D9F7BFE}"/>
              </a:ext>
            </a:extLst>
          </p:cNvPr>
          <p:cNvSpPr txBox="1"/>
          <p:nvPr/>
        </p:nvSpPr>
        <p:spPr>
          <a:xfrm>
            <a:off x="354009" y="-33339"/>
            <a:ext cx="4217990" cy="103980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Calibri Light"/>
              </a:rPr>
              <a:t>Example</a:t>
            </a:r>
          </a:p>
        </p:txBody>
      </p:sp>
      <p:sp>
        <p:nvSpPr>
          <p:cNvPr id="5" name="Content Placeholder 2">
            <a:extLst>
              <a:ext uri="{FF2B5EF4-FFF2-40B4-BE49-F238E27FC236}">
                <a16:creationId xmlns:a16="http://schemas.microsoft.com/office/drawing/2014/main" id="{522C275F-BB3E-589E-330B-A58534257E77}"/>
              </a:ext>
            </a:extLst>
          </p:cNvPr>
          <p:cNvSpPr txBox="1">
            <a:spLocks noGrp="1"/>
          </p:cNvSpPr>
          <p:nvPr>
            <p:ph idx="4294967295"/>
          </p:nvPr>
        </p:nvSpPr>
        <p:spPr>
          <a:xfrm>
            <a:off x="354330" y="1058088"/>
            <a:ext cx="4217669" cy="5630088"/>
          </a:xfrm>
        </p:spPr>
        <p:txBody>
          <a:bodyPr/>
          <a:lstStyle>
            <a:lvl1pPr marL="0" indent="0">
              <a:buNone/>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5689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6948-24FF-0597-7162-DD80FBC7E7FB}"/>
              </a:ext>
            </a:extLst>
          </p:cNvPr>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2C118E7E-029C-F445-C5CD-275758A0FA40}"/>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en-US"/>
              <a:t>Click to edit Master text styles</a:t>
            </a:r>
          </a:p>
        </p:txBody>
      </p:sp>
      <p:sp>
        <p:nvSpPr>
          <p:cNvPr id="4" name="Date Placeholder 3">
            <a:extLst>
              <a:ext uri="{FF2B5EF4-FFF2-40B4-BE49-F238E27FC236}">
                <a16:creationId xmlns:a16="http://schemas.microsoft.com/office/drawing/2014/main" id="{75EC4728-8851-CDCF-D024-4E1AEEBFD78F}"/>
              </a:ext>
            </a:extLst>
          </p:cNvPr>
          <p:cNvSpPr txBox="1">
            <a:spLocks noGrp="1"/>
          </p:cNvSpPr>
          <p:nvPr>
            <p:ph type="dt" sz="half" idx="7"/>
          </p:nvPr>
        </p:nvSpPr>
        <p:spPr/>
        <p:txBody>
          <a:bodyPr/>
          <a:lstStyle>
            <a:lvl1pPr>
              <a:defRPr/>
            </a:lvl1pPr>
          </a:lstStyle>
          <a:p>
            <a:pPr lvl="0"/>
            <a:fld id="{3B7AEBAB-48F3-4AA2-B027-096090EC9AF8}" type="datetime1">
              <a:rPr lang="en-GB"/>
              <a:pPr lvl="0"/>
              <a:t>18/09/2025</a:t>
            </a:fld>
            <a:endParaRPr lang="en-GB"/>
          </a:p>
        </p:txBody>
      </p:sp>
      <p:sp>
        <p:nvSpPr>
          <p:cNvPr id="5" name="Footer Placeholder 4">
            <a:extLst>
              <a:ext uri="{FF2B5EF4-FFF2-40B4-BE49-F238E27FC236}">
                <a16:creationId xmlns:a16="http://schemas.microsoft.com/office/drawing/2014/main" id="{CDFCF9DE-E4A6-2B80-2972-E86B4B57CBB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596A5AE-CA13-24E9-16CF-A6331DE6EC23}"/>
              </a:ext>
            </a:extLst>
          </p:cNvPr>
          <p:cNvSpPr txBox="1">
            <a:spLocks noGrp="1"/>
          </p:cNvSpPr>
          <p:nvPr>
            <p:ph type="sldNum" sz="quarter" idx="8"/>
          </p:nvPr>
        </p:nvSpPr>
        <p:spPr/>
        <p:txBody>
          <a:bodyPr/>
          <a:lstStyle>
            <a:lvl1pPr>
              <a:defRPr/>
            </a:lvl1pPr>
          </a:lstStyle>
          <a:p>
            <a:pPr lvl="0"/>
            <a:fld id="{D8001408-9588-40DE-AD74-6C1CA466C897}" type="slidenum">
              <a:t>‹#›</a:t>
            </a:fld>
            <a:endParaRPr lang="en-GB"/>
          </a:p>
        </p:txBody>
      </p:sp>
    </p:spTree>
    <p:extLst>
      <p:ext uri="{BB962C8B-B14F-4D97-AF65-F5344CB8AC3E}">
        <p14:creationId xmlns:p14="http://schemas.microsoft.com/office/powerpoint/2010/main" val="1198057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523D-1978-2F48-D4D9-31BDACE23A1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A2CEB4C-A74B-3AC8-BA5A-BA831D709D44}"/>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23339-3611-CCBB-4CEA-BE3279B14A63}"/>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D7F4963-8683-964E-E8FC-C298901BDE50}"/>
              </a:ext>
            </a:extLst>
          </p:cNvPr>
          <p:cNvSpPr txBox="1">
            <a:spLocks noGrp="1"/>
          </p:cNvSpPr>
          <p:nvPr>
            <p:ph type="dt" sz="half" idx="7"/>
          </p:nvPr>
        </p:nvSpPr>
        <p:spPr/>
        <p:txBody>
          <a:bodyPr/>
          <a:lstStyle>
            <a:lvl1pPr>
              <a:defRPr/>
            </a:lvl1pPr>
          </a:lstStyle>
          <a:p>
            <a:pPr lvl="0"/>
            <a:fld id="{67C41E7F-D217-43C9-B429-FA2FD788D762}" type="datetime1">
              <a:rPr lang="en-GB"/>
              <a:pPr lvl="0"/>
              <a:t>18/09/2025</a:t>
            </a:fld>
            <a:endParaRPr lang="en-GB"/>
          </a:p>
        </p:txBody>
      </p:sp>
      <p:sp>
        <p:nvSpPr>
          <p:cNvPr id="6" name="Footer Placeholder 4">
            <a:extLst>
              <a:ext uri="{FF2B5EF4-FFF2-40B4-BE49-F238E27FC236}">
                <a16:creationId xmlns:a16="http://schemas.microsoft.com/office/drawing/2014/main" id="{7773BA26-F3BB-AC37-6422-6F20D8E98DA2}"/>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195AF5D6-90F3-F008-3F65-2D8D96D2C740}"/>
              </a:ext>
            </a:extLst>
          </p:cNvPr>
          <p:cNvSpPr txBox="1">
            <a:spLocks noGrp="1"/>
          </p:cNvSpPr>
          <p:nvPr>
            <p:ph type="sldNum" sz="quarter" idx="8"/>
          </p:nvPr>
        </p:nvSpPr>
        <p:spPr/>
        <p:txBody>
          <a:bodyPr/>
          <a:lstStyle>
            <a:lvl1pPr>
              <a:defRPr/>
            </a:lvl1pPr>
          </a:lstStyle>
          <a:p>
            <a:pPr lvl="0"/>
            <a:fld id="{2373B924-E291-4B75-8B82-590B219B7BEE}" type="slidenum">
              <a:t>‹#›</a:t>
            </a:fld>
            <a:endParaRPr lang="en-GB"/>
          </a:p>
        </p:txBody>
      </p:sp>
    </p:spTree>
    <p:extLst>
      <p:ext uri="{BB962C8B-B14F-4D97-AF65-F5344CB8AC3E}">
        <p14:creationId xmlns:p14="http://schemas.microsoft.com/office/powerpoint/2010/main" val="3413531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DE29-3A91-F2D4-944D-EA53B28E1031}"/>
              </a:ext>
            </a:extLst>
          </p:cNvPr>
          <p:cNvSpPr txBox="1">
            <a:spLocks noGrp="1"/>
          </p:cNvSpPr>
          <p:nvPr>
            <p:ph type="title"/>
          </p:nvPr>
        </p:nvSpPr>
        <p:spPr>
          <a:xfrm>
            <a:off x="629838" y="365129"/>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D570FBD7-E007-AE40-B496-7E3FB4824541}"/>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DD8AEFA4-699A-3A83-27C5-197CF25F4C26}"/>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A8CADC-F358-21CA-7B0D-34743D4B63B1}"/>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0FC8A174-9122-2ECC-81C5-482B8A0AD777}"/>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B6C0A34-CB3E-CCA9-9F0F-0C3FEC972328}"/>
              </a:ext>
            </a:extLst>
          </p:cNvPr>
          <p:cNvSpPr txBox="1">
            <a:spLocks noGrp="1"/>
          </p:cNvSpPr>
          <p:nvPr>
            <p:ph type="dt" sz="half" idx="7"/>
          </p:nvPr>
        </p:nvSpPr>
        <p:spPr/>
        <p:txBody>
          <a:bodyPr/>
          <a:lstStyle>
            <a:lvl1pPr>
              <a:defRPr/>
            </a:lvl1pPr>
          </a:lstStyle>
          <a:p>
            <a:pPr lvl="0"/>
            <a:fld id="{74D76CE8-97F1-444F-B2AB-1672D102A2CF}" type="datetime1">
              <a:rPr lang="en-GB"/>
              <a:pPr lvl="0"/>
              <a:t>18/09/2025</a:t>
            </a:fld>
            <a:endParaRPr lang="en-GB"/>
          </a:p>
        </p:txBody>
      </p:sp>
      <p:sp>
        <p:nvSpPr>
          <p:cNvPr id="8" name="Footer Placeholder 4">
            <a:extLst>
              <a:ext uri="{FF2B5EF4-FFF2-40B4-BE49-F238E27FC236}">
                <a16:creationId xmlns:a16="http://schemas.microsoft.com/office/drawing/2014/main" id="{45691085-8D13-BC50-C993-F1EA9502C53F}"/>
              </a:ext>
            </a:extLst>
          </p:cNvPr>
          <p:cNvSpPr txBox="1">
            <a:spLocks noGrp="1"/>
          </p:cNvSpPr>
          <p:nvPr>
            <p:ph type="ftr" sz="quarter" idx="9"/>
          </p:nvPr>
        </p:nvSpPr>
        <p:spPr/>
        <p:txBody>
          <a:bodyPr/>
          <a:lstStyle>
            <a:lvl1pPr>
              <a:defRPr/>
            </a:lvl1pPr>
          </a:lstStyle>
          <a:p>
            <a:pPr lvl="0"/>
            <a:endParaRPr lang="en-GB"/>
          </a:p>
        </p:txBody>
      </p:sp>
      <p:sp>
        <p:nvSpPr>
          <p:cNvPr id="9" name="Slide Number Placeholder 5">
            <a:extLst>
              <a:ext uri="{FF2B5EF4-FFF2-40B4-BE49-F238E27FC236}">
                <a16:creationId xmlns:a16="http://schemas.microsoft.com/office/drawing/2014/main" id="{D26BA313-9C8E-768F-88CC-1543CCD2EE48}"/>
              </a:ext>
            </a:extLst>
          </p:cNvPr>
          <p:cNvSpPr txBox="1">
            <a:spLocks noGrp="1"/>
          </p:cNvSpPr>
          <p:nvPr>
            <p:ph type="sldNum" sz="quarter" idx="8"/>
          </p:nvPr>
        </p:nvSpPr>
        <p:spPr/>
        <p:txBody>
          <a:bodyPr/>
          <a:lstStyle>
            <a:lvl1pPr>
              <a:defRPr/>
            </a:lvl1pPr>
          </a:lstStyle>
          <a:p>
            <a:pPr lvl="0"/>
            <a:fld id="{42366882-80D6-4293-970F-020994CD2CAE}" type="slidenum">
              <a:t>‹#›</a:t>
            </a:fld>
            <a:endParaRPr lang="en-GB"/>
          </a:p>
        </p:txBody>
      </p:sp>
    </p:spTree>
    <p:extLst>
      <p:ext uri="{BB962C8B-B14F-4D97-AF65-F5344CB8AC3E}">
        <p14:creationId xmlns:p14="http://schemas.microsoft.com/office/powerpoint/2010/main" val="3533231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0474-6808-2418-2373-4B2FE6E694D9}"/>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1BB6F18E-32E4-8A1C-3387-CF8E1907F68D}"/>
              </a:ext>
            </a:extLst>
          </p:cNvPr>
          <p:cNvSpPr txBox="1">
            <a:spLocks noGrp="1"/>
          </p:cNvSpPr>
          <p:nvPr>
            <p:ph type="dt" sz="half" idx="7"/>
          </p:nvPr>
        </p:nvSpPr>
        <p:spPr/>
        <p:txBody>
          <a:bodyPr/>
          <a:lstStyle>
            <a:lvl1pPr>
              <a:defRPr/>
            </a:lvl1pPr>
          </a:lstStyle>
          <a:p>
            <a:pPr lvl="0"/>
            <a:fld id="{288E9345-E55B-406B-A977-36D3DEFBEF55}" type="datetime1">
              <a:rPr lang="en-GB"/>
              <a:pPr lvl="0"/>
              <a:t>18/09/2025</a:t>
            </a:fld>
            <a:endParaRPr lang="en-GB"/>
          </a:p>
        </p:txBody>
      </p:sp>
      <p:sp>
        <p:nvSpPr>
          <p:cNvPr id="4" name="Footer Placeholder 4">
            <a:extLst>
              <a:ext uri="{FF2B5EF4-FFF2-40B4-BE49-F238E27FC236}">
                <a16:creationId xmlns:a16="http://schemas.microsoft.com/office/drawing/2014/main" id="{6E87DEC7-9E30-92B2-4A7B-584193AEFF82}"/>
              </a:ext>
            </a:extLst>
          </p:cNvPr>
          <p:cNvSpPr txBox="1">
            <a:spLocks noGrp="1"/>
          </p:cNvSpPr>
          <p:nvPr>
            <p:ph type="ftr" sz="quarter" idx="9"/>
          </p:nvPr>
        </p:nvSpPr>
        <p:spPr/>
        <p:txBody>
          <a:bodyPr/>
          <a:lstStyle>
            <a:lvl1pPr>
              <a:defRPr/>
            </a:lvl1pPr>
          </a:lstStyle>
          <a:p>
            <a:pPr lvl="0"/>
            <a:endParaRPr lang="en-GB"/>
          </a:p>
        </p:txBody>
      </p:sp>
      <p:sp>
        <p:nvSpPr>
          <p:cNvPr id="5" name="Slide Number Placeholder 5">
            <a:extLst>
              <a:ext uri="{FF2B5EF4-FFF2-40B4-BE49-F238E27FC236}">
                <a16:creationId xmlns:a16="http://schemas.microsoft.com/office/drawing/2014/main" id="{87FA032E-842A-01B5-D74D-45B82C0A4F79}"/>
              </a:ext>
            </a:extLst>
          </p:cNvPr>
          <p:cNvSpPr txBox="1">
            <a:spLocks noGrp="1"/>
          </p:cNvSpPr>
          <p:nvPr>
            <p:ph type="sldNum" sz="quarter" idx="8"/>
          </p:nvPr>
        </p:nvSpPr>
        <p:spPr/>
        <p:txBody>
          <a:bodyPr/>
          <a:lstStyle>
            <a:lvl1pPr>
              <a:defRPr/>
            </a:lvl1pPr>
          </a:lstStyle>
          <a:p>
            <a:pPr lvl="0"/>
            <a:fld id="{C491FA67-1E8B-4211-8E95-89C5D7C338F9}" type="slidenum">
              <a:t>‹#›</a:t>
            </a:fld>
            <a:endParaRPr lang="en-GB"/>
          </a:p>
        </p:txBody>
      </p:sp>
    </p:spTree>
    <p:extLst>
      <p:ext uri="{BB962C8B-B14F-4D97-AF65-F5344CB8AC3E}">
        <p14:creationId xmlns:p14="http://schemas.microsoft.com/office/powerpoint/2010/main" val="2879083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F7A251-BAE8-FA9F-2500-C7649AEFDB48}"/>
              </a:ext>
            </a:extLst>
          </p:cNvPr>
          <p:cNvSpPr txBox="1">
            <a:spLocks noGrp="1"/>
          </p:cNvSpPr>
          <p:nvPr>
            <p:ph type="dt" sz="half" idx="7"/>
          </p:nvPr>
        </p:nvSpPr>
        <p:spPr/>
        <p:txBody>
          <a:bodyPr/>
          <a:lstStyle>
            <a:lvl1pPr>
              <a:defRPr/>
            </a:lvl1pPr>
          </a:lstStyle>
          <a:p>
            <a:pPr lvl="0"/>
            <a:fld id="{E3C0A911-9499-4E9C-A26E-89319AE087DB}" type="datetime1">
              <a:rPr lang="en-GB"/>
              <a:pPr lvl="0"/>
              <a:t>18/09/2025</a:t>
            </a:fld>
            <a:endParaRPr lang="en-GB"/>
          </a:p>
        </p:txBody>
      </p:sp>
      <p:sp>
        <p:nvSpPr>
          <p:cNvPr id="3" name="Footer Placeholder 4">
            <a:extLst>
              <a:ext uri="{FF2B5EF4-FFF2-40B4-BE49-F238E27FC236}">
                <a16:creationId xmlns:a16="http://schemas.microsoft.com/office/drawing/2014/main" id="{26FDB7D0-0FF3-222D-A2CB-C4049DBC8D3F}"/>
              </a:ext>
            </a:extLst>
          </p:cNvPr>
          <p:cNvSpPr txBox="1">
            <a:spLocks noGrp="1"/>
          </p:cNvSpPr>
          <p:nvPr>
            <p:ph type="ftr" sz="quarter" idx="9"/>
          </p:nvPr>
        </p:nvSpPr>
        <p:spPr/>
        <p:txBody>
          <a:bodyPr/>
          <a:lstStyle>
            <a:lvl1pPr>
              <a:defRPr/>
            </a:lvl1pPr>
          </a:lstStyle>
          <a:p>
            <a:pPr lvl="0"/>
            <a:endParaRPr lang="en-GB"/>
          </a:p>
        </p:txBody>
      </p:sp>
      <p:sp>
        <p:nvSpPr>
          <p:cNvPr id="4" name="Slide Number Placeholder 5">
            <a:extLst>
              <a:ext uri="{FF2B5EF4-FFF2-40B4-BE49-F238E27FC236}">
                <a16:creationId xmlns:a16="http://schemas.microsoft.com/office/drawing/2014/main" id="{379ED3E9-6425-DDA5-7008-208F45DDFDB5}"/>
              </a:ext>
            </a:extLst>
          </p:cNvPr>
          <p:cNvSpPr txBox="1">
            <a:spLocks noGrp="1"/>
          </p:cNvSpPr>
          <p:nvPr>
            <p:ph type="sldNum" sz="quarter" idx="8"/>
          </p:nvPr>
        </p:nvSpPr>
        <p:spPr/>
        <p:txBody>
          <a:bodyPr/>
          <a:lstStyle>
            <a:lvl1pPr>
              <a:defRPr/>
            </a:lvl1pPr>
          </a:lstStyle>
          <a:p>
            <a:pPr lvl="0"/>
            <a:fld id="{E81CE904-51D4-439B-B2AD-6FB1353959DB}" type="slidenum">
              <a:t>‹#›</a:t>
            </a:fld>
            <a:endParaRPr lang="en-GB"/>
          </a:p>
        </p:txBody>
      </p:sp>
    </p:spTree>
    <p:extLst>
      <p:ext uri="{BB962C8B-B14F-4D97-AF65-F5344CB8AC3E}">
        <p14:creationId xmlns:p14="http://schemas.microsoft.com/office/powerpoint/2010/main" val="6984465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EB82-7C51-AC14-5FE8-387BFB001C0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E257543A-80E8-F680-9C67-5CE2E21C86E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C6E6FB-764D-2105-C6B4-F0145A27C8CF}"/>
              </a:ext>
            </a:extLst>
          </p:cNvPr>
          <p:cNvSpPr txBox="1">
            <a:spLocks noGrp="1"/>
          </p:cNvSpPr>
          <p:nvPr>
            <p:ph type="dt" sz="half" idx="7"/>
          </p:nvPr>
        </p:nvSpPr>
        <p:spPr/>
        <p:txBody>
          <a:bodyPr/>
          <a:lstStyle>
            <a:lvl1pPr>
              <a:defRPr/>
            </a:lvl1pPr>
          </a:lstStyle>
          <a:p>
            <a:pPr lvl="0"/>
            <a:fld id="{978D859E-59D3-48DA-AAAA-EE1492A108C9}" type="datetime1">
              <a:rPr lang="en-GB"/>
              <a:pPr lvl="0"/>
              <a:t>18/09/2025</a:t>
            </a:fld>
            <a:endParaRPr lang="en-GB"/>
          </a:p>
        </p:txBody>
      </p:sp>
      <p:sp>
        <p:nvSpPr>
          <p:cNvPr id="5" name="Footer Placeholder 4">
            <a:extLst>
              <a:ext uri="{FF2B5EF4-FFF2-40B4-BE49-F238E27FC236}">
                <a16:creationId xmlns:a16="http://schemas.microsoft.com/office/drawing/2014/main" id="{844C6C61-C8C7-65EF-6634-A9B340333AF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5F53120-EF5E-17EF-4CE6-6208F6064EE4}"/>
              </a:ext>
            </a:extLst>
          </p:cNvPr>
          <p:cNvSpPr txBox="1">
            <a:spLocks noGrp="1"/>
          </p:cNvSpPr>
          <p:nvPr>
            <p:ph type="sldNum" sz="quarter" idx="8"/>
          </p:nvPr>
        </p:nvSpPr>
        <p:spPr/>
        <p:txBody>
          <a:bodyPr/>
          <a:lstStyle>
            <a:lvl1pPr>
              <a:defRPr>
                <a:latin typeface="Tahoma" pitchFamily="34"/>
              </a:defRPr>
            </a:lvl1pPr>
          </a:lstStyle>
          <a:p>
            <a:pPr lvl="0"/>
            <a:fld id="{496F4961-33C7-4116-B80F-A46BA809F509}" type="slidenum">
              <a:t>‹#›</a:t>
            </a:fld>
            <a:endParaRPr lang="en-GB"/>
          </a:p>
        </p:txBody>
      </p:sp>
    </p:spTree>
    <p:extLst>
      <p:ext uri="{BB962C8B-B14F-4D97-AF65-F5344CB8AC3E}">
        <p14:creationId xmlns:p14="http://schemas.microsoft.com/office/powerpoint/2010/main" val="249087169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D05F-8D61-3B29-A770-4E5A74B2460F}"/>
              </a:ext>
            </a:extLst>
          </p:cNvPr>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7D37BDB6-E77E-9117-BE5C-B63DAF3998F5}"/>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32F6F-BEE7-7014-6B90-78C400B2EE7B}"/>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4BDF0B2E-036D-2D34-D971-770DFC87A740}"/>
              </a:ext>
            </a:extLst>
          </p:cNvPr>
          <p:cNvSpPr txBox="1">
            <a:spLocks noGrp="1"/>
          </p:cNvSpPr>
          <p:nvPr>
            <p:ph type="dt" sz="half" idx="7"/>
          </p:nvPr>
        </p:nvSpPr>
        <p:spPr/>
        <p:txBody>
          <a:bodyPr/>
          <a:lstStyle>
            <a:lvl1pPr>
              <a:defRPr/>
            </a:lvl1pPr>
          </a:lstStyle>
          <a:p>
            <a:pPr lvl="0"/>
            <a:fld id="{8AE0C3F6-3BA6-4E5B-8147-BE256D0F2A6E}" type="datetime1">
              <a:rPr lang="en-GB"/>
              <a:pPr lvl="0"/>
              <a:t>18/09/2025</a:t>
            </a:fld>
            <a:endParaRPr lang="en-GB"/>
          </a:p>
        </p:txBody>
      </p:sp>
      <p:sp>
        <p:nvSpPr>
          <p:cNvPr id="6" name="Footer Placeholder 4">
            <a:extLst>
              <a:ext uri="{FF2B5EF4-FFF2-40B4-BE49-F238E27FC236}">
                <a16:creationId xmlns:a16="http://schemas.microsoft.com/office/drawing/2014/main" id="{26E0235D-1C4F-8674-71DE-D7B7E46F29CA}"/>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11665903-FC19-07C1-755A-954C7F58560E}"/>
              </a:ext>
            </a:extLst>
          </p:cNvPr>
          <p:cNvSpPr txBox="1">
            <a:spLocks noGrp="1"/>
          </p:cNvSpPr>
          <p:nvPr>
            <p:ph type="sldNum" sz="quarter" idx="8"/>
          </p:nvPr>
        </p:nvSpPr>
        <p:spPr/>
        <p:txBody>
          <a:bodyPr/>
          <a:lstStyle>
            <a:lvl1pPr>
              <a:defRPr/>
            </a:lvl1pPr>
          </a:lstStyle>
          <a:p>
            <a:pPr lvl="0"/>
            <a:fld id="{FD3A5C95-03D1-4E5C-873D-91D47F98DE90}" type="slidenum">
              <a:t>‹#›</a:t>
            </a:fld>
            <a:endParaRPr lang="en-GB"/>
          </a:p>
        </p:txBody>
      </p:sp>
    </p:spTree>
    <p:extLst>
      <p:ext uri="{BB962C8B-B14F-4D97-AF65-F5344CB8AC3E}">
        <p14:creationId xmlns:p14="http://schemas.microsoft.com/office/powerpoint/2010/main" val="1619270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C76E-F163-63F9-4DCA-3E0B63DE9A79}"/>
              </a:ext>
            </a:extLst>
          </p:cNvPr>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D5196C8C-8DAF-E95F-BBAC-1A267E255B72}"/>
              </a:ext>
            </a:extLst>
          </p:cNvPr>
          <p:cNvSpPr txBox="1">
            <a:spLocks noGrp="1"/>
          </p:cNvSpPr>
          <p:nvPr>
            <p:ph type="pic" idx="1"/>
          </p:nvPr>
        </p:nvSpPr>
        <p:spPr>
          <a:xfrm>
            <a:off x="3887388" y="987423"/>
            <a:ext cx="4629149" cy="4873623"/>
          </a:xfrm>
        </p:spPr>
        <p:txBody>
          <a:bodyPr>
            <a:normAutofit/>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B96017C4-2525-8414-25F4-C3E7092B456F}"/>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057AE447-CACD-13B7-E4EF-6466B9DD024B}"/>
              </a:ext>
            </a:extLst>
          </p:cNvPr>
          <p:cNvSpPr txBox="1">
            <a:spLocks noGrp="1"/>
          </p:cNvSpPr>
          <p:nvPr>
            <p:ph type="dt" sz="half" idx="7"/>
          </p:nvPr>
        </p:nvSpPr>
        <p:spPr/>
        <p:txBody>
          <a:bodyPr/>
          <a:lstStyle>
            <a:lvl1pPr>
              <a:defRPr/>
            </a:lvl1pPr>
          </a:lstStyle>
          <a:p>
            <a:pPr lvl="0"/>
            <a:fld id="{6178639E-DEB0-4EE9-90BF-054E99EAF54B}" type="datetime1">
              <a:rPr lang="en-GB"/>
              <a:pPr lvl="0"/>
              <a:t>18/09/2025</a:t>
            </a:fld>
            <a:endParaRPr lang="en-GB"/>
          </a:p>
        </p:txBody>
      </p:sp>
      <p:sp>
        <p:nvSpPr>
          <p:cNvPr id="6" name="Footer Placeholder 4">
            <a:extLst>
              <a:ext uri="{FF2B5EF4-FFF2-40B4-BE49-F238E27FC236}">
                <a16:creationId xmlns:a16="http://schemas.microsoft.com/office/drawing/2014/main" id="{D7BCE209-1F56-1137-D39F-3E7241EBACCB}"/>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CC5C1410-3EC6-6016-FED8-1F0F17CE3511}"/>
              </a:ext>
            </a:extLst>
          </p:cNvPr>
          <p:cNvSpPr txBox="1">
            <a:spLocks noGrp="1"/>
          </p:cNvSpPr>
          <p:nvPr>
            <p:ph type="sldNum" sz="quarter" idx="8"/>
          </p:nvPr>
        </p:nvSpPr>
        <p:spPr/>
        <p:txBody>
          <a:bodyPr/>
          <a:lstStyle>
            <a:lvl1pPr>
              <a:defRPr/>
            </a:lvl1pPr>
          </a:lstStyle>
          <a:p>
            <a:pPr lvl="0"/>
            <a:fld id="{3E5F4781-D49C-489C-B401-0ECAB6C96B68}" type="slidenum">
              <a:t>‹#›</a:t>
            </a:fld>
            <a:endParaRPr lang="en-GB"/>
          </a:p>
        </p:txBody>
      </p:sp>
    </p:spTree>
    <p:extLst>
      <p:ext uri="{BB962C8B-B14F-4D97-AF65-F5344CB8AC3E}">
        <p14:creationId xmlns:p14="http://schemas.microsoft.com/office/powerpoint/2010/main" val="151723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574C-0EB1-7E9D-7D78-24E7C0209154}"/>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6383BE27-6E45-1D3E-ED71-1AEE7F77CC3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A9F8-B3BF-96DC-7789-EAA14A039BC3}"/>
              </a:ext>
            </a:extLst>
          </p:cNvPr>
          <p:cNvSpPr txBox="1">
            <a:spLocks noGrp="1"/>
          </p:cNvSpPr>
          <p:nvPr>
            <p:ph type="dt" sz="half" idx="7"/>
          </p:nvPr>
        </p:nvSpPr>
        <p:spPr/>
        <p:txBody>
          <a:bodyPr/>
          <a:lstStyle>
            <a:lvl1pPr>
              <a:defRPr/>
            </a:lvl1pPr>
          </a:lstStyle>
          <a:p>
            <a:pPr lvl="0"/>
            <a:fld id="{9DE8DD6C-3043-49B8-BFA4-B83FDD12A234}" type="datetime1">
              <a:rPr lang="en-GB"/>
              <a:pPr lvl="0"/>
              <a:t>18/09/2025</a:t>
            </a:fld>
            <a:endParaRPr lang="en-GB"/>
          </a:p>
        </p:txBody>
      </p:sp>
      <p:sp>
        <p:nvSpPr>
          <p:cNvPr id="5" name="Footer Placeholder 4">
            <a:extLst>
              <a:ext uri="{FF2B5EF4-FFF2-40B4-BE49-F238E27FC236}">
                <a16:creationId xmlns:a16="http://schemas.microsoft.com/office/drawing/2014/main" id="{3B760A69-9F8C-040C-A655-A72FDE0120A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E39262F-A31B-5CFE-6D71-E5F4E6D30B83}"/>
              </a:ext>
            </a:extLst>
          </p:cNvPr>
          <p:cNvSpPr txBox="1">
            <a:spLocks noGrp="1"/>
          </p:cNvSpPr>
          <p:nvPr>
            <p:ph type="sldNum" sz="quarter" idx="8"/>
          </p:nvPr>
        </p:nvSpPr>
        <p:spPr/>
        <p:txBody>
          <a:bodyPr/>
          <a:lstStyle>
            <a:lvl1pPr>
              <a:defRPr/>
            </a:lvl1pPr>
          </a:lstStyle>
          <a:p>
            <a:pPr lvl="0"/>
            <a:fld id="{F2745196-5C09-4B8E-96A8-BEE4B50E5120}" type="slidenum">
              <a:t>‹#›</a:t>
            </a:fld>
            <a:endParaRPr lang="en-GB"/>
          </a:p>
        </p:txBody>
      </p:sp>
    </p:spTree>
    <p:extLst>
      <p:ext uri="{BB962C8B-B14F-4D97-AF65-F5344CB8AC3E}">
        <p14:creationId xmlns:p14="http://schemas.microsoft.com/office/powerpoint/2010/main" val="1296567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08BE7-8004-1874-F064-96FBE8F217E2}"/>
              </a:ext>
            </a:extLst>
          </p:cNvPr>
          <p:cNvSpPr txBox="1">
            <a:spLocks noGrp="1"/>
          </p:cNvSpPr>
          <p:nvPr>
            <p:ph type="title" orient="vert"/>
          </p:nvPr>
        </p:nvSpPr>
        <p:spPr>
          <a:xfrm>
            <a:off x="6543675" y="365129"/>
            <a:ext cx="1971674"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B254F0CE-9623-1ED2-6301-92B322ACF762}"/>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8EB63-2F76-73D8-76A1-712AF0C8239D}"/>
              </a:ext>
            </a:extLst>
          </p:cNvPr>
          <p:cNvSpPr txBox="1">
            <a:spLocks noGrp="1"/>
          </p:cNvSpPr>
          <p:nvPr>
            <p:ph type="dt" sz="half" idx="7"/>
          </p:nvPr>
        </p:nvSpPr>
        <p:spPr/>
        <p:txBody>
          <a:bodyPr/>
          <a:lstStyle>
            <a:lvl1pPr>
              <a:defRPr/>
            </a:lvl1pPr>
          </a:lstStyle>
          <a:p>
            <a:pPr lvl="0"/>
            <a:fld id="{4751AB82-C0C1-4C9B-A699-004EA9CD357A}" type="datetime1">
              <a:rPr lang="en-GB"/>
              <a:pPr lvl="0"/>
              <a:t>18/09/2025</a:t>
            </a:fld>
            <a:endParaRPr lang="en-GB"/>
          </a:p>
        </p:txBody>
      </p:sp>
      <p:sp>
        <p:nvSpPr>
          <p:cNvPr id="5" name="Footer Placeholder 4">
            <a:extLst>
              <a:ext uri="{FF2B5EF4-FFF2-40B4-BE49-F238E27FC236}">
                <a16:creationId xmlns:a16="http://schemas.microsoft.com/office/drawing/2014/main" id="{1E171C78-EA98-7A01-7C9A-ECDE86636F6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D410BFC-0823-0603-0778-F6CE4CD04AC2}"/>
              </a:ext>
            </a:extLst>
          </p:cNvPr>
          <p:cNvSpPr txBox="1">
            <a:spLocks noGrp="1"/>
          </p:cNvSpPr>
          <p:nvPr>
            <p:ph type="sldNum" sz="quarter" idx="8"/>
          </p:nvPr>
        </p:nvSpPr>
        <p:spPr/>
        <p:txBody>
          <a:bodyPr/>
          <a:lstStyle>
            <a:lvl1pPr>
              <a:defRPr/>
            </a:lvl1pPr>
          </a:lstStyle>
          <a:p>
            <a:pPr lvl="0"/>
            <a:fld id="{7A20C3F7-1EBE-4A56-A20B-DC94988B3893}" type="slidenum">
              <a:t>‹#›</a:t>
            </a:fld>
            <a:endParaRPr lang="en-GB"/>
          </a:p>
        </p:txBody>
      </p:sp>
    </p:spTree>
    <p:extLst>
      <p:ext uri="{BB962C8B-B14F-4D97-AF65-F5344CB8AC3E}">
        <p14:creationId xmlns:p14="http://schemas.microsoft.com/office/powerpoint/2010/main" val="2216956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199D-09FB-6132-DAC9-0C1B9C9E24BC}"/>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01FF9193-FABA-B881-30E1-E0F43B6539D1}"/>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4F88F291-1E34-0C13-EC3C-18C3CE369BF5}"/>
              </a:ext>
            </a:extLst>
          </p:cNvPr>
          <p:cNvSpPr txBox="1">
            <a:spLocks noGrp="1"/>
          </p:cNvSpPr>
          <p:nvPr>
            <p:ph type="dt" sz="half" idx="7"/>
          </p:nvPr>
        </p:nvSpPr>
        <p:spPr/>
        <p:txBody>
          <a:bodyPr/>
          <a:lstStyle>
            <a:lvl1pPr>
              <a:defRPr/>
            </a:lvl1pPr>
          </a:lstStyle>
          <a:p>
            <a:pPr lvl="0"/>
            <a:fld id="{4C97D2FB-2C83-49F3-A49E-D91AF345719E}" type="datetime1">
              <a:rPr lang="en-GB"/>
              <a:pPr lvl="0"/>
              <a:t>18/09/2025</a:t>
            </a:fld>
            <a:endParaRPr lang="en-GB"/>
          </a:p>
        </p:txBody>
      </p:sp>
      <p:sp>
        <p:nvSpPr>
          <p:cNvPr id="5" name="Footer Placeholder 4">
            <a:extLst>
              <a:ext uri="{FF2B5EF4-FFF2-40B4-BE49-F238E27FC236}">
                <a16:creationId xmlns:a16="http://schemas.microsoft.com/office/drawing/2014/main" id="{23187CDB-1B92-9F11-0641-C98FD1C4757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8E816B5-CA94-3CEA-217B-D11CC59D6EEA}"/>
              </a:ext>
            </a:extLst>
          </p:cNvPr>
          <p:cNvSpPr txBox="1">
            <a:spLocks noGrp="1"/>
          </p:cNvSpPr>
          <p:nvPr>
            <p:ph type="sldNum" sz="quarter" idx="8"/>
          </p:nvPr>
        </p:nvSpPr>
        <p:spPr/>
        <p:txBody>
          <a:bodyPr/>
          <a:lstStyle>
            <a:lvl1pPr>
              <a:defRPr/>
            </a:lvl1pPr>
          </a:lstStyle>
          <a:p>
            <a:pPr lvl="0"/>
            <a:fld id="{2B1311C1-89C3-4CA6-874C-A30248871C25}" type="slidenum">
              <a:t>‹#›</a:t>
            </a:fld>
            <a:endParaRPr lang="en-GB"/>
          </a:p>
        </p:txBody>
      </p:sp>
    </p:spTree>
    <p:extLst>
      <p:ext uri="{BB962C8B-B14F-4D97-AF65-F5344CB8AC3E}">
        <p14:creationId xmlns:p14="http://schemas.microsoft.com/office/powerpoint/2010/main" val="4089670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A069-86DB-5B38-1E2A-851229F95519}"/>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EFD2541A-936F-C7B3-128E-ADF475150B6C}"/>
              </a:ext>
            </a:extLst>
          </p:cNvPr>
          <p:cNvSpPr txBox="1">
            <a:spLocks noGrp="1"/>
          </p:cNvSpPr>
          <p:nvPr>
            <p:ph type="dt" sz="half" idx="7"/>
          </p:nvPr>
        </p:nvSpPr>
        <p:spPr/>
        <p:txBody>
          <a:bodyPr/>
          <a:lstStyle>
            <a:lvl1pPr>
              <a:defRPr/>
            </a:lvl1pPr>
          </a:lstStyle>
          <a:p>
            <a:pPr lvl="0"/>
            <a:fld id="{AB44CD57-7765-4E08-BC6D-A70FD86E1655}" type="datetime1">
              <a:rPr lang="en-GB"/>
              <a:pPr lvl="0"/>
              <a:t>18/09/2025</a:t>
            </a:fld>
            <a:endParaRPr lang="en-GB"/>
          </a:p>
        </p:txBody>
      </p:sp>
      <p:sp>
        <p:nvSpPr>
          <p:cNvPr id="4" name="Footer Placeholder 4">
            <a:extLst>
              <a:ext uri="{FF2B5EF4-FFF2-40B4-BE49-F238E27FC236}">
                <a16:creationId xmlns:a16="http://schemas.microsoft.com/office/drawing/2014/main" id="{F19B9340-A44D-4325-9161-2837AD11EA15}"/>
              </a:ext>
            </a:extLst>
          </p:cNvPr>
          <p:cNvSpPr txBox="1">
            <a:spLocks noGrp="1"/>
          </p:cNvSpPr>
          <p:nvPr>
            <p:ph type="ftr" sz="quarter" idx="9"/>
          </p:nvPr>
        </p:nvSpPr>
        <p:spPr/>
        <p:txBody>
          <a:bodyPr/>
          <a:lstStyle>
            <a:lvl1pPr>
              <a:defRPr/>
            </a:lvl1pPr>
          </a:lstStyle>
          <a:p>
            <a:pPr lvl="0"/>
            <a:endParaRPr lang="en-GB"/>
          </a:p>
        </p:txBody>
      </p:sp>
      <p:sp>
        <p:nvSpPr>
          <p:cNvPr id="5" name="Slide Number Placeholder 5">
            <a:extLst>
              <a:ext uri="{FF2B5EF4-FFF2-40B4-BE49-F238E27FC236}">
                <a16:creationId xmlns:a16="http://schemas.microsoft.com/office/drawing/2014/main" id="{EFD85BEC-5561-F79A-9BE6-7BC0D2DF5BAC}"/>
              </a:ext>
            </a:extLst>
          </p:cNvPr>
          <p:cNvSpPr txBox="1">
            <a:spLocks noGrp="1"/>
          </p:cNvSpPr>
          <p:nvPr>
            <p:ph type="sldNum" sz="quarter" idx="8"/>
          </p:nvPr>
        </p:nvSpPr>
        <p:spPr/>
        <p:txBody>
          <a:bodyPr/>
          <a:lstStyle>
            <a:lvl1pPr>
              <a:defRPr/>
            </a:lvl1pPr>
          </a:lstStyle>
          <a:p>
            <a:pPr lvl="0"/>
            <a:fld id="{77A994C7-A9B6-4A31-A5EA-88C501AF9307}" type="slidenum">
              <a:t>‹#›</a:t>
            </a:fld>
            <a:endParaRPr lang="en-GB"/>
          </a:p>
        </p:txBody>
      </p:sp>
    </p:spTree>
    <p:extLst>
      <p:ext uri="{BB962C8B-B14F-4D97-AF65-F5344CB8AC3E}">
        <p14:creationId xmlns:p14="http://schemas.microsoft.com/office/powerpoint/2010/main" val="2491683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ED05-1F61-B9F9-4EC4-10E08A5E2E38}"/>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4F10202F-7486-573F-A20F-10593E358066}"/>
              </a:ext>
            </a:extLst>
          </p:cNvPr>
          <p:cNvSpPr txBox="1">
            <a:spLocks noGrp="1"/>
          </p:cNvSpPr>
          <p:nvPr>
            <p:ph type="dt" sz="half" idx="7"/>
          </p:nvPr>
        </p:nvSpPr>
        <p:spPr/>
        <p:txBody>
          <a:bodyPr/>
          <a:lstStyle>
            <a:lvl1pPr>
              <a:defRPr/>
            </a:lvl1pPr>
          </a:lstStyle>
          <a:p>
            <a:pPr lvl="0"/>
            <a:fld id="{7116F26C-70AB-45A9-A39A-9BB4673E51FB}" type="datetime1">
              <a:rPr lang="en-GB"/>
              <a:pPr lvl="0"/>
              <a:t>18/09/2025</a:t>
            </a:fld>
            <a:endParaRPr lang="en-GB"/>
          </a:p>
        </p:txBody>
      </p:sp>
      <p:sp>
        <p:nvSpPr>
          <p:cNvPr id="4" name="Footer Placeholder 4">
            <a:extLst>
              <a:ext uri="{FF2B5EF4-FFF2-40B4-BE49-F238E27FC236}">
                <a16:creationId xmlns:a16="http://schemas.microsoft.com/office/drawing/2014/main" id="{1E9768CB-9147-33B4-5152-951D65A4C7EE}"/>
              </a:ext>
            </a:extLst>
          </p:cNvPr>
          <p:cNvSpPr txBox="1">
            <a:spLocks noGrp="1"/>
          </p:cNvSpPr>
          <p:nvPr>
            <p:ph type="ftr" sz="quarter" idx="9"/>
          </p:nvPr>
        </p:nvSpPr>
        <p:spPr/>
        <p:txBody>
          <a:bodyPr/>
          <a:lstStyle>
            <a:lvl1pPr>
              <a:defRPr/>
            </a:lvl1pPr>
          </a:lstStyle>
          <a:p>
            <a:pPr lvl="0"/>
            <a:endParaRPr lang="en-GB"/>
          </a:p>
        </p:txBody>
      </p:sp>
      <p:sp>
        <p:nvSpPr>
          <p:cNvPr id="5" name="Slide Number Placeholder 5">
            <a:extLst>
              <a:ext uri="{FF2B5EF4-FFF2-40B4-BE49-F238E27FC236}">
                <a16:creationId xmlns:a16="http://schemas.microsoft.com/office/drawing/2014/main" id="{BD5491CE-DA7A-5683-8549-28A70C785A1D}"/>
              </a:ext>
            </a:extLst>
          </p:cNvPr>
          <p:cNvSpPr txBox="1">
            <a:spLocks noGrp="1"/>
          </p:cNvSpPr>
          <p:nvPr>
            <p:ph type="sldNum" sz="quarter" idx="8"/>
          </p:nvPr>
        </p:nvSpPr>
        <p:spPr/>
        <p:txBody>
          <a:bodyPr/>
          <a:lstStyle>
            <a:lvl1pPr>
              <a:defRPr/>
            </a:lvl1pPr>
          </a:lstStyle>
          <a:p>
            <a:pPr lvl="0"/>
            <a:fld id="{0D468F5C-74B8-43A0-ACFA-552DB51F3E21}" type="slidenum">
              <a:t>‹#›</a:t>
            </a:fld>
            <a:endParaRPr lang="en-GB"/>
          </a:p>
        </p:txBody>
      </p:sp>
    </p:spTree>
    <p:extLst>
      <p:ext uri="{BB962C8B-B14F-4D97-AF65-F5344CB8AC3E}">
        <p14:creationId xmlns:p14="http://schemas.microsoft.com/office/powerpoint/2010/main" val="3845769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5F3E-81A4-4ECB-A902-3B5D3DED4535}"/>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03EB30C6-E701-1A15-2881-30A0A95236AE}"/>
              </a:ext>
            </a:extLst>
          </p:cNvPr>
          <p:cNvSpPr txBox="1">
            <a:spLocks noGrp="1"/>
          </p:cNvSpPr>
          <p:nvPr>
            <p:ph type="dt" sz="half" idx="7"/>
          </p:nvPr>
        </p:nvSpPr>
        <p:spPr/>
        <p:txBody>
          <a:bodyPr/>
          <a:lstStyle>
            <a:lvl1pPr>
              <a:defRPr/>
            </a:lvl1pPr>
          </a:lstStyle>
          <a:p>
            <a:pPr lvl="0"/>
            <a:fld id="{4A22E9FB-1CBE-407B-882B-57DD813D034A}" type="datetime1">
              <a:rPr lang="en-GB"/>
              <a:pPr lvl="0"/>
              <a:t>18/09/2025</a:t>
            </a:fld>
            <a:endParaRPr lang="en-GB"/>
          </a:p>
        </p:txBody>
      </p:sp>
      <p:sp>
        <p:nvSpPr>
          <p:cNvPr id="4" name="Footer Placeholder 4">
            <a:extLst>
              <a:ext uri="{FF2B5EF4-FFF2-40B4-BE49-F238E27FC236}">
                <a16:creationId xmlns:a16="http://schemas.microsoft.com/office/drawing/2014/main" id="{FB40BB71-E2C0-D13B-94A0-EF480D3A039E}"/>
              </a:ext>
            </a:extLst>
          </p:cNvPr>
          <p:cNvSpPr txBox="1">
            <a:spLocks noGrp="1"/>
          </p:cNvSpPr>
          <p:nvPr>
            <p:ph type="ftr" sz="quarter" idx="9"/>
          </p:nvPr>
        </p:nvSpPr>
        <p:spPr/>
        <p:txBody>
          <a:bodyPr/>
          <a:lstStyle>
            <a:lvl1pPr>
              <a:defRPr/>
            </a:lvl1pPr>
          </a:lstStyle>
          <a:p>
            <a:pPr lvl="0"/>
            <a:endParaRPr lang="en-GB"/>
          </a:p>
        </p:txBody>
      </p:sp>
      <p:sp>
        <p:nvSpPr>
          <p:cNvPr id="5" name="Slide Number Placeholder 5">
            <a:extLst>
              <a:ext uri="{FF2B5EF4-FFF2-40B4-BE49-F238E27FC236}">
                <a16:creationId xmlns:a16="http://schemas.microsoft.com/office/drawing/2014/main" id="{4248EBFB-78CF-1B39-BD91-B9994DB894D3}"/>
              </a:ext>
            </a:extLst>
          </p:cNvPr>
          <p:cNvSpPr txBox="1">
            <a:spLocks noGrp="1"/>
          </p:cNvSpPr>
          <p:nvPr>
            <p:ph type="sldNum" sz="quarter" idx="8"/>
          </p:nvPr>
        </p:nvSpPr>
        <p:spPr/>
        <p:txBody>
          <a:bodyPr/>
          <a:lstStyle>
            <a:lvl1pPr>
              <a:defRPr/>
            </a:lvl1pPr>
          </a:lstStyle>
          <a:p>
            <a:pPr lvl="0"/>
            <a:fld id="{234CAC4E-27C6-4BA5-8F0C-2B2DE256DA0F}" type="slidenum">
              <a:t>‹#›</a:t>
            </a:fld>
            <a:endParaRPr lang="en-GB"/>
          </a:p>
        </p:txBody>
      </p:sp>
    </p:spTree>
    <p:extLst>
      <p:ext uri="{BB962C8B-B14F-4D97-AF65-F5344CB8AC3E}">
        <p14:creationId xmlns:p14="http://schemas.microsoft.com/office/powerpoint/2010/main" val="2692979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BAFA-0251-4C00-ECC9-C0E3C0D8E591}"/>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1BC41878-3EB3-AB24-7B10-A027BE596395}"/>
              </a:ext>
            </a:extLst>
          </p:cNvPr>
          <p:cNvSpPr txBox="1">
            <a:spLocks noGrp="1"/>
          </p:cNvSpPr>
          <p:nvPr>
            <p:ph type="dt" sz="half" idx="7"/>
          </p:nvPr>
        </p:nvSpPr>
        <p:spPr/>
        <p:txBody>
          <a:bodyPr/>
          <a:lstStyle>
            <a:lvl1pPr>
              <a:defRPr/>
            </a:lvl1pPr>
          </a:lstStyle>
          <a:p>
            <a:pPr lvl="0"/>
            <a:fld id="{6076E722-E599-4CAF-927A-E3096FC89700}" type="datetime1">
              <a:rPr lang="en-GB"/>
              <a:pPr lvl="0"/>
              <a:t>18/09/2025</a:t>
            </a:fld>
            <a:endParaRPr lang="en-GB"/>
          </a:p>
        </p:txBody>
      </p:sp>
      <p:sp>
        <p:nvSpPr>
          <p:cNvPr id="4" name="Footer Placeholder 4">
            <a:extLst>
              <a:ext uri="{FF2B5EF4-FFF2-40B4-BE49-F238E27FC236}">
                <a16:creationId xmlns:a16="http://schemas.microsoft.com/office/drawing/2014/main" id="{D992D7AA-ED71-2273-6A07-9F6825E0FCA3}"/>
              </a:ext>
            </a:extLst>
          </p:cNvPr>
          <p:cNvSpPr txBox="1">
            <a:spLocks noGrp="1"/>
          </p:cNvSpPr>
          <p:nvPr>
            <p:ph type="ftr" sz="quarter" idx="9"/>
          </p:nvPr>
        </p:nvSpPr>
        <p:spPr/>
        <p:txBody>
          <a:bodyPr/>
          <a:lstStyle>
            <a:lvl1pPr>
              <a:defRPr/>
            </a:lvl1pPr>
          </a:lstStyle>
          <a:p>
            <a:pPr lvl="0"/>
            <a:endParaRPr lang="en-GB"/>
          </a:p>
        </p:txBody>
      </p:sp>
      <p:sp>
        <p:nvSpPr>
          <p:cNvPr id="5" name="Slide Number Placeholder 5">
            <a:extLst>
              <a:ext uri="{FF2B5EF4-FFF2-40B4-BE49-F238E27FC236}">
                <a16:creationId xmlns:a16="http://schemas.microsoft.com/office/drawing/2014/main" id="{D1A32849-577D-E341-9C85-D361BE0CB793}"/>
              </a:ext>
            </a:extLst>
          </p:cNvPr>
          <p:cNvSpPr txBox="1">
            <a:spLocks noGrp="1"/>
          </p:cNvSpPr>
          <p:nvPr>
            <p:ph type="sldNum" sz="quarter" idx="8"/>
          </p:nvPr>
        </p:nvSpPr>
        <p:spPr/>
        <p:txBody>
          <a:bodyPr/>
          <a:lstStyle>
            <a:lvl1pPr>
              <a:defRPr/>
            </a:lvl1pPr>
          </a:lstStyle>
          <a:p>
            <a:pPr lvl="0"/>
            <a:fld id="{849ACA9E-1015-4A73-AC90-9296AF97A527}" type="slidenum">
              <a:t>‹#›</a:t>
            </a:fld>
            <a:endParaRPr lang="en-GB"/>
          </a:p>
        </p:txBody>
      </p:sp>
    </p:spTree>
    <p:extLst>
      <p:ext uri="{BB962C8B-B14F-4D97-AF65-F5344CB8AC3E}">
        <p14:creationId xmlns:p14="http://schemas.microsoft.com/office/powerpoint/2010/main" val="1539216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5FE2-658D-AD5A-C255-C4C8D0FE0B6A}"/>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88EAA9CB-4A1C-401C-C6F0-AE38DA427664}"/>
              </a:ext>
            </a:extLst>
          </p:cNvPr>
          <p:cNvSpPr txBox="1">
            <a:spLocks noGrp="1"/>
          </p:cNvSpPr>
          <p:nvPr>
            <p:ph type="dt" sz="half" idx="7"/>
          </p:nvPr>
        </p:nvSpPr>
        <p:spPr/>
        <p:txBody>
          <a:bodyPr/>
          <a:lstStyle>
            <a:lvl1pPr>
              <a:defRPr/>
            </a:lvl1pPr>
          </a:lstStyle>
          <a:p>
            <a:pPr lvl="0"/>
            <a:fld id="{C2C6242C-7B01-40C8-86D5-D8FF92C86568}" type="datetime1">
              <a:rPr lang="en-GB"/>
              <a:pPr lvl="0"/>
              <a:t>18/09/2025</a:t>
            </a:fld>
            <a:endParaRPr lang="en-GB"/>
          </a:p>
        </p:txBody>
      </p:sp>
      <p:sp>
        <p:nvSpPr>
          <p:cNvPr id="4" name="Footer Placeholder 4">
            <a:extLst>
              <a:ext uri="{FF2B5EF4-FFF2-40B4-BE49-F238E27FC236}">
                <a16:creationId xmlns:a16="http://schemas.microsoft.com/office/drawing/2014/main" id="{080E2F32-6A9B-A45E-765A-C823F43F9902}"/>
              </a:ext>
            </a:extLst>
          </p:cNvPr>
          <p:cNvSpPr txBox="1">
            <a:spLocks noGrp="1"/>
          </p:cNvSpPr>
          <p:nvPr>
            <p:ph type="ftr" sz="quarter" idx="9"/>
          </p:nvPr>
        </p:nvSpPr>
        <p:spPr/>
        <p:txBody>
          <a:bodyPr/>
          <a:lstStyle>
            <a:lvl1pPr>
              <a:defRPr/>
            </a:lvl1pPr>
          </a:lstStyle>
          <a:p>
            <a:pPr lvl="0"/>
            <a:endParaRPr lang="en-GB"/>
          </a:p>
        </p:txBody>
      </p:sp>
      <p:sp>
        <p:nvSpPr>
          <p:cNvPr id="5" name="Slide Number Placeholder 5">
            <a:extLst>
              <a:ext uri="{FF2B5EF4-FFF2-40B4-BE49-F238E27FC236}">
                <a16:creationId xmlns:a16="http://schemas.microsoft.com/office/drawing/2014/main" id="{8B3CA845-09F5-34A8-FDA9-FEEDA86CEB3F}"/>
              </a:ext>
            </a:extLst>
          </p:cNvPr>
          <p:cNvSpPr txBox="1">
            <a:spLocks noGrp="1"/>
          </p:cNvSpPr>
          <p:nvPr>
            <p:ph type="sldNum" sz="quarter" idx="8"/>
          </p:nvPr>
        </p:nvSpPr>
        <p:spPr/>
        <p:txBody>
          <a:bodyPr/>
          <a:lstStyle>
            <a:lvl1pPr>
              <a:defRPr/>
            </a:lvl1pPr>
          </a:lstStyle>
          <a:p>
            <a:pPr lvl="0"/>
            <a:fld id="{823E6EA4-FE8C-4965-9398-AFA98B2EF605}" type="slidenum">
              <a:t>‹#›</a:t>
            </a:fld>
            <a:endParaRPr lang="en-GB"/>
          </a:p>
        </p:txBody>
      </p:sp>
    </p:spTree>
    <p:extLst>
      <p:ext uri="{BB962C8B-B14F-4D97-AF65-F5344CB8AC3E}">
        <p14:creationId xmlns:p14="http://schemas.microsoft.com/office/powerpoint/2010/main" val="100058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0C51-8969-5162-5933-1A8B6B7ABCFD}"/>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DE3B8A5-CCB8-8116-B279-52633F2BE176}"/>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3E51114B-9D0E-020F-B82C-43871FA4D0D0}"/>
              </a:ext>
            </a:extLst>
          </p:cNvPr>
          <p:cNvSpPr txBox="1">
            <a:spLocks noGrp="1"/>
          </p:cNvSpPr>
          <p:nvPr>
            <p:ph type="dt" sz="half" idx="7"/>
          </p:nvPr>
        </p:nvSpPr>
        <p:spPr/>
        <p:txBody>
          <a:bodyPr/>
          <a:lstStyle>
            <a:lvl1pPr>
              <a:defRPr/>
            </a:lvl1pPr>
          </a:lstStyle>
          <a:p>
            <a:pPr lvl="0"/>
            <a:fld id="{076A128C-37FD-4E37-A57C-8286D406147F}" type="datetime1">
              <a:rPr lang="en-GB"/>
              <a:pPr lvl="0"/>
              <a:t>18/09/2025</a:t>
            </a:fld>
            <a:endParaRPr lang="en-GB"/>
          </a:p>
        </p:txBody>
      </p:sp>
      <p:sp>
        <p:nvSpPr>
          <p:cNvPr id="5" name="Footer Placeholder 4">
            <a:extLst>
              <a:ext uri="{FF2B5EF4-FFF2-40B4-BE49-F238E27FC236}">
                <a16:creationId xmlns:a16="http://schemas.microsoft.com/office/drawing/2014/main" id="{5CF9F4D2-666D-D93E-12D7-047716FBC1A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CDE235F-6409-1986-C113-A1121DFFC683}"/>
              </a:ext>
            </a:extLst>
          </p:cNvPr>
          <p:cNvSpPr txBox="1">
            <a:spLocks noGrp="1"/>
          </p:cNvSpPr>
          <p:nvPr>
            <p:ph type="sldNum" sz="quarter" idx="8"/>
          </p:nvPr>
        </p:nvSpPr>
        <p:spPr/>
        <p:txBody>
          <a:bodyPr/>
          <a:lstStyle>
            <a:lvl1pPr>
              <a:defRPr>
                <a:latin typeface="Tahoma" pitchFamily="34"/>
              </a:defRPr>
            </a:lvl1pPr>
          </a:lstStyle>
          <a:p>
            <a:pPr lvl="0"/>
            <a:fld id="{E2AA8521-621D-480F-B3E1-6C8DE5488D9E}" type="slidenum">
              <a:t>‹#›</a:t>
            </a:fld>
            <a:endParaRPr lang="en-GB"/>
          </a:p>
        </p:txBody>
      </p:sp>
    </p:spTree>
    <p:extLst>
      <p:ext uri="{BB962C8B-B14F-4D97-AF65-F5344CB8AC3E}">
        <p14:creationId xmlns:p14="http://schemas.microsoft.com/office/powerpoint/2010/main" val="333855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D2CA-BF9C-A8C8-CAB3-FA1A70888F9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CE23248-2FEF-FE66-4E86-3334F8EA016B}"/>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E68F2-E45F-2F06-A58F-033B88B28BAC}"/>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701307D-F335-B3DA-4738-5F42F4A565CC}"/>
              </a:ext>
            </a:extLst>
          </p:cNvPr>
          <p:cNvSpPr txBox="1">
            <a:spLocks noGrp="1"/>
          </p:cNvSpPr>
          <p:nvPr>
            <p:ph type="dt" sz="half" idx="7"/>
          </p:nvPr>
        </p:nvSpPr>
        <p:spPr/>
        <p:txBody>
          <a:bodyPr/>
          <a:lstStyle>
            <a:lvl1pPr>
              <a:defRPr/>
            </a:lvl1pPr>
          </a:lstStyle>
          <a:p>
            <a:pPr lvl="0"/>
            <a:fld id="{128D00BD-9049-48BF-9380-1B49D0418AFE}" type="datetime1">
              <a:rPr lang="en-GB"/>
              <a:pPr lvl="0"/>
              <a:t>18/09/2025</a:t>
            </a:fld>
            <a:endParaRPr lang="en-GB"/>
          </a:p>
        </p:txBody>
      </p:sp>
      <p:sp>
        <p:nvSpPr>
          <p:cNvPr id="6" name="Footer Placeholder 4">
            <a:extLst>
              <a:ext uri="{FF2B5EF4-FFF2-40B4-BE49-F238E27FC236}">
                <a16:creationId xmlns:a16="http://schemas.microsoft.com/office/drawing/2014/main" id="{C1005858-A4BF-D15B-0FE3-B032A95DC1BE}"/>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8038B62D-0E17-D29D-FCE8-4D17C1B1267B}"/>
              </a:ext>
            </a:extLst>
          </p:cNvPr>
          <p:cNvSpPr txBox="1">
            <a:spLocks noGrp="1"/>
          </p:cNvSpPr>
          <p:nvPr>
            <p:ph type="sldNum" sz="quarter" idx="8"/>
          </p:nvPr>
        </p:nvSpPr>
        <p:spPr/>
        <p:txBody>
          <a:bodyPr/>
          <a:lstStyle>
            <a:lvl1pPr>
              <a:defRPr>
                <a:latin typeface="Tahoma" pitchFamily="34"/>
              </a:defRPr>
            </a:lvl1pPr>
          </a:lstStyle>
          <a:p>
            <a:pPr lvl="0"/>
            <a:fld id="{A0ABBA54-57C0-48CA-939F-50C26C27BC6A}" type="slidenum">
              <a:t>‹#›</a:t>
            </a:fld>
            <a:endParaRPr lang="en-GB"/>
          </a:p>
        </p:txBody>
      </p:sp>
    </p:spTree>
    <p:extLst>
      <p:ext uri="{BB962C8B-B14F-4D97-AF65-F5344CB8AC3E}">
        <p14:creationId xmlns:p14="http://schemas.microsoft.com/office/powerpoint/2010/main" val="70309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3DE6-F0B5-2431-15C5-2476B2CD12A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A6EBE85-A210-4BCC-6511-B8D003BD9628}"/>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D4027AE0-7464-BDAC-F238-BD7D6FB266F1}"/>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C25BEF-D2AF-45C1-DBEB-BF129EA55943}"/>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CA6E6EEA-7B77-8AFC-7A1A-93585D357D0B}"/>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A7849CD-285A-DCAF-5F18-6D95A846CD22}"/>
              </a:ext>
            </a:extLst>
          </p:cNvPr>
          <p:cNvSpPr txBox="1">
            <a:spLocks noGrp="1"/>
          </p:cNvSpPr>
          <p:nvPr>
            <p:ph type="dt" sz="half" idx="7"/>
          </p:nvPr>
        </p:nvSpPr>
        <p:spPr/>
        <p:txBody>
          <a:bodyPr/>
          <a:lstStyle>
            <a:lvl1pPr>
              <a:defRPr/>
            </a:lvl1pPr>
          </a:lstStyle>
          <a:p>
            <a:pPr lvl="0"/>
            <a:fld id="{5FF447D7-A1E0-43FC-8224-058757EE4C29}" type="datetime1">
              <a:rPr lang="en-GB"/>
              <a:pPr lvl="0"/>
              <a:t>18/09/2025</a:t>
            </a:fld>
            <a:endParaRPr lang="en-GB"/>
          </a:p>
        </p:txBody>
      </p:sp>
      <p:sp>
        <p:nvSpPr>
          <p:cNvPr id="8" name="Footer Placeholder 4">
            <a:extLst>
              <a:ext uri="{FF2B5EF4-FFF2-40B4-BE49-F238E27FC236}">
                <a16:creationId xmlns:a16="http://schemas.microsoft.com/office/drawing/2014/main" id="{FC057C07-EBA3-F3B3-8DD7-59DB565DB713}"/>
              </a:ext>
            </a:extLst>
          </p:cNvPr>
          <p:cNvSpPr txBox="1">
            <a:spLocks noGrp="1"/>
          </p:cNvSpPr>
          <p:nvPr>
            <p:ph type="ftr" sz="quarter" idx="9"/>
          </p:nvPr>
        </p:nvSpPr>
        <p:spPr/>
        <p:txBody>
          <a:bodyPr/>
          <a:lstStyle>
            <a:lvl1pPr>
              <a:defRPr/>
            </a:lvl1pPr>
          </a:lstStyle>
          <a:p>
            <a:pPr lvl="0"/>
            <a:endParaRPr lang="en-GB"/>
          </a:p>
        </p:txBody>
      </p:sp>
      <p:sp>
        <p:nvSpPr>
          <p:cNvPr id="9" name="Slide Number Placeholder 5">
            <a:extLst>
              <a:ext uri="{FF2B5EF4-FFF2-40B4-BE49-F238E27FC236}">
                <a16:creationId xmlns:a16="http://schemas.microsoft.com/office/drawing/2014/main" id="{83354D63-648E-3146-9831-235DDDD3C88F}"/>
              </a:ext>
            </a:extLst>
          </p:cNvPr>
          <p:cNvSpPr txBox="1">
            <a:spLocks noGrp="1"/>
          </p:cNvSpPr>
          <p:nvPr>
            <p:ph type="sldNum" sz="quarter" idx="8"/>
          </p:nvPr>
        </p:nvSpPr>
        <p:spPr/>
        <p:txBody>
          <a:bodyPr/>
          <a:lstStyle>
            <a:lvl1pPr>
              <a:defRPr>
                <a:latin typeface="Tahoma" pitchFamily="34"/>
              </a:defRPr>
            </a:lvl1pPr>
          </a:lstStyle>
          <a:p>
            <a:pPr lvl="0"/>
            <a:fld id="{379B860A-CEB8-4E8A-9F98-72F4EF853AD9}" type="slidenum">
              <a:t>‹#›</a:t>
            </a:fld>
            <a:endParaRPr lang="en-GB"/>
          </a:p>
        </p:txBody>
      </p:sp>
    </p:spTree>
    <p:extLst>
      <p:ext uri="{BB962C8B-B14F-4D97-AF65-F5344CB8AC3E}">
        <p14:creationId xmlns:p14="http://schemas.microsoft.com/office/powerpoint/2010/main" val="153545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81D4-2D64-89D9-61C1-88544C11516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3">
            <a:extLst>
              <a:ext uri="{FF2B5EF4-FFF2-40B4-BE49-F238E27FC236}">
                <a16:creationId xmlns:a16="http://schemas.microsoft.com/office/drawing/2014/main" id="{8F4BDB78-0EE2-F5DD-4563-1244FD972E21}"/>
              </a:ext>
            </a:extLst>
          </p:cNvPr>
          <p:cNvSpPr txBox="1">
            <a:spLocks noGrp="1"/>
          </p:cNvSpPr>
          <p:nvPr>
            <p:ph type="dt" sz="half" idx="7"/>
          </p:nvPr>
        </p:nvSpPr>
        <p:spPr/>
        <p:txBody>
          <a:bodyPr/>
          <a:lstStyle>
            <a:lvl1pPr>
              <a:defRPr/>
            </a:lvl1pPr>
          </a:lstStyle>
          <a:p>
            <a:pPr lvl="0"/>
            <a:fld id="{0D8BEAEB-9246-44C1-B411-C6C89842F283}" type="datetime1">
              <a:rPr lang="en-GB"/>
              <a:pPr lvl="0"/>
              <a:t>18/09/2025</a:t>
            </a:fld>
            <a:endParaRPr lang="en-GB"/>
          </a:p>
        </p:txBody>
      </p:sp>
      <p:sp>
        <p:nvSpPr>
          <p:cNvPr id="4" name="Footer Placeholder 4">
            <a:extLst>
              <a:ext uri="{FF2B5EF4-FFF2-40B4-BE49-F238E27FC236}">
                <a16:creationId xmlns:a16="http://schemas.microsoft.com/office/drawing/2014/main" id="{C1487E7A-8D55-96F0-5251-C6AD4950A678}"/>
              </a:ext>
            </a:extLst>
          </p:cNvPr>
          <p:cNvSpPr txBox="1">
            <a:spLocks noGrp="1"/>
          </p:cNvSpPr>
          <p:nvPr>
            <p:ph type="ftr" sz="quarter" idx="9"/>
          </p:nvPr>
        </p:nvSpPr>
        <p:spPr/>
        <p:txBody>
          <a:bodyPr/>
          <a:lstStyle>
            <a:lvl1pPr>
              <a:defRPr/>
            </a:lvl1pPr>
          </a:lstStyle>
          <a:p>
            <a:pPr lvl="0"/>
            <a:endParaRPr lang="en-GB"/>
          </a:p>
        </p:txBody>
      </p:sp>
      <p:sp>
        <p:nvSpPr>
          <p:cNvPr id="5" name="Slide Number Placeholder 5">
            <a:extLst>
              <a:ext uri="{FF2B5EF4-FFF2-40B4-BE49-F238E27FC236}">
                <a16:creationId xmlns:a16="http://schemas.microsoft.com/office/drawing/2014/main" id="{CAFA3FAD-096F-9061-D315-1C161CD6CD7C}"/>
              </a:ext>
            </a:extLst>
          </p:cNvPr>
          <p:cNvSpPr txBox="1">
            <a:spLocks noGrp="1"/>
          </p:cNvSpPr>
          <p:nvPr>
            <p:ph type="sldNum" sz="quarter" idx="8"/>
          </p:nvPr>
        </p:nvSpPr>
        <p:spPr/>
        <p:txBody>
          <a:bodyPr/>
          <a:lstStyle>
            <a:lvl1pPr>
              <a:defRPr>
                <a:latin typeface="Tahoma" pitchFamily="34"/>
              </a:defRPr>
            </a:lvl1pPr>
          </a:lstStyle>
          <a:p>
            <a:pPr lvl="0"/>
            <a:fld id="{559BA4E3-A16D-4971-A2D6-272ADD124704}" type="slidenum">
              <a:t>‹#›</a:t>
            </a:fld>
            <a:endParaRPr lang="en-GB"/>
          </a:p>
        </p:txBody>
      </p:sp>
    </p:spTree>
    <p:extLst>
      <p:ext uri="{BB962C8B-B14F-4D97-AF65-F5344CB8AC3E}">
        <p14:creationId xmlns:p14="http://schemas.microsoft.com/office/powerpoint/2010/main" val="294470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0E560EB-C88B-88DD-945B-33AA2BD46A60}"/>
              </a:ext>
            </a:extLst>
          </p:cNvPr>
          <p:cNvSpPr txBox="1">
            <a:spLocks noGrp="1"/>
          </p:cNvSpPr>
          <p:nvPr>
            <p:ph type="dt" sz="half" idx="7"/>
          </p:nvPr>
        </p:nvSpPr>
        <p:spPr/>
        <p:txBody>
          <a:bodyPr/>
          <a:lstStyle>
            <a:lvl1pPr>
              <a:defRPr/>
            </a:lvl1pPr>
          </a:lstStyle>
          <a:p>
            <a:pPr lvl="0"/>
            <a:fld id="{8DB41E2A-BF91-4238-8FA9-AF3D20927392}" type="datetime1">
              <a:rPr lang="en-GB"/>
              <a:pPr lvl="0"/>
              <a:t>18/09/2025</a:t>
            </a:fld>
            <a:endParaRPr lang="en-GB"/>
          </a:p>
        </p:txBody>
      </p:sp>
      <p:sp>
        <p:nvSpPr>
          <p:cNvPr id="3" name="Footer Placeholder 4">
            <a:extLst>
              <a:ext uri="{FF2B5EF4-FFF2-40B4-BE49-F238E27FC236}">
                <a16:creationId xmlns:a16="http://schemas.microsoft.com/office/drawing/2014/main" id="{0D62F0FB-9477-E871-5D26-BC27465F1B19}"/>
              </a:ext>
            </a:extLst>
          </p:cNvPr>
          <p:cNvSpPr txBox="1">
            <a:spLocks noGrp="1"/>
          </p:cNvSpPr>
          <p:nvPr>
            <p:ph type="ftr" sz="quarter" idx="9"/>
          </p:nvPr>
        </p:nvSpPr>
        <p:spPr/>
        <p:txBody>
          <a:bodyPr/>
          <a:lstStyle>
            <a:lvl1pPr>
              <a:defRPr/>
            </a:lvl1pPr>
          </a:lstStyle>
          <a:p>
            <a:pPr lvl="0"/>
            <a:endParaRPr lang="en-GB"/>
          </a:p>
        </p:txBody>
      </p:sp>
      <p:sp>
        <p:nvSpPr>
          <p:cNvPr id="4" name="Slide Number Placeholder 5">
            <a:extLst>
              <a:ext uri="{FF2B5EF4-FFF2-40B4-BE49-F238E27FC236}">
                <a16:creationId xmlns:a16="http://schemas.microsoft.com/office/drawing/2014/main" id="{A0A719B9-9A66-A8F8-4704-38008450CED7}"/>
              </a:ext>
            </a:extLst>
          </p:cNvPr>
          <p:cNvSpPr txBox="1">
            <a:spLocks noGrp="1"/>
          </p:cNvSpPr>
          <p:nvPr>
            <p:ph type="sldNum" sz="quarter" idx="8"/>
          </p:nvPr>
        </p:nvSpPr>
        <p:spPr/>
        <p:txBody>
          <a:bodyPr/>
          <a:lstStyle>
            <a:lvl1pPr>
              <a:defRPr>
                <a:latin typeface="Tahoma" pitchFamily="34"/>
              </a:defRPr>
            </a:lvl1pPr>
          </a:lstStyle>
          <a:p>
            <a:pPr lvl="0"/>
            <a:fld id="{9C5D6BE2-C133-418A-87FD-A85AE3FE3FEC}" type="slidenum">
              <a:t>‹#›</a:t>
            </a:fld>
            <a:endParaRPr lang="en-GB"/>
          </a:p>
        </p:txBody>
      </p:sp>
    </p:spTree>
    <p:extLst>
      <p:ext uri="{BB962C8B-B14F-4D97-AF65-F5344CB8AC3E}">
        <p14:creationId xmlns:p14="http://schemas.microsoft.com/office/powerpoint/2010/main" val="8730020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9184-91F4-4B12-60D0-A14C01768A77}"/>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0060887-0ECB-F117-7EBC-0AD2CF1343C7}"/>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6158F8-099D-A537-7945-3440C1CAD6F5}"/>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a:extLst>
              <a:ext uri="{FF2B5EF4-FFF2-40B4-BE49-F238E27FC236}">
                <a16:creationId xmlns:a16="http://schemas.microsoft.com/office/drawing/2014/main" id="{7F8A118B-5FB4-BC01-6C2F-2E73053A09C2}"/>
              </a:ext>
            </a:extLst>
          </p:cNvPr>
          <p:cNvSpPr txBox="1">
            <a:spLocks noGrp="1"/>
          </p:cNvSpPr>
          <p:nvPr>
            <p:ph type="dt" sz="half" idx="7"/>
          </p:nvPr>
        </p:nvSpPr>
        <p:spPr/>
        <p:txBody>
          <a:bodyPr/>
          <a:lstStyle>
            <a:lvl1pPr>
              <a:defRPr/>
            </a:lvl1pPr>
          </a:lstStyle>
          <a:p>
            <a:pPr lvl="0"/>
            <a:fld id="{36E2C22B-3ECE-4D15-A0DC-DEBC4F0A13FD}" type="datetime1">
              <a:rPr lang="en-GB"/>
              <a:pPr lvl="0"/>
              <a:t>18/09/2025</a:t>
            </a:fld>
            <a:endParaRPr lang="en-GB"/>
          </a:p>
        </p:txBody>
      </p:sp>
      <p:sp>
        <p:nvSpPr>
          <p:cNvPr id="6" name="Footer Placeholder 4">
            <a:extLst>
              <a:ext uri="{FF2B5EF4-FFF2-40B4-BE49-F238E27FC236}">
                <a16:creationId xmlns:a16="http://schemas.microsoft.com/office/drawing/2014/main" id="{9C528107-03A7-60B6-FA7F-06EAAA6AC178}"/>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A341F1EF-E28D-0179-68AD-A2C5A448FBC2}"/>
              </a:ext>
            </a:extLst>
          </p:cNvPr>
          <p:cNvSpPr txBox="1">
            <a:spLocks noGrp="1"/>
          </p:cNvSpPr>
          <p:nvPr>
            <p:ph type="sldNum" sz="quarter" idx="8"/>
          </p:nvPr>
        </p:nvSpPr>
        <p:spPr/>
        <p:txBody>
          <a:bodyPr/>
          <a:lstStyle>
            <a:lvl1pPr>
              <a:defRPr>
                <a:latin typeface="Tahoma" pitchFamily="34"/>
              </a:defRPr>
            </a:lvl1pPr>
          </a:lstStyle>
          <a:p>
            <a:pPr lvl="0"/>
            <a:fld id="{AC88CBF8-97EB-4384-97E9-083D979F5D67}" type="slidenum">
              <a:t>‹#›</a:t>
            </a:fld>
            <a:endParaRPr lang="en-GB"/>
          </a:p>
        </p:txBody>
      </p:sp>
    </p:spTree>
    <p:extLst>
      <p:ext uri="{BB962C8B-B14F-4D97-AF65-F5344CB8AC3E}">
        <p14:creationId xmlns:p14="http://schemas.microsoft.com/office/powerpoint/2010/main" val="395086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FE30-D64C-06AB-2988-FCE548C5E7CB}"/>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E32E7181-14FC-61F2-7ED6-C8218A664BCC}"/>
              </a:ext>
            </a:extLst>
          </p:cNvPr>
          <p:cNvSpPr txBox="1">
            <a:spLocks noGrp="1"/>
          </p:cNvSpPr>
          <p:nvPr>
            <p:ph type="pic" idx="1"/>
          </p:nvPr>
        </p:nvSpPr>
        <p:spPr>
          <a:xfrm>
            <a:off x="1792288" y="612776"/>
            <a:ext cx="5486400" cy="4114800"/>
          </a:xfrm>
        </p:spPr>
        <p:txBody>
          <a:bodyPr>
            <a:normAutofit/>
          </a:bodyPr>
          <a:lstStyle>
            <a:lvl1pPr marL="0" indent="0">
              <a:buNone/>
              <a:defRPr lang="en-GB"/>
            </a:lvl1pPr>
          </a:lstStyle>
          <a:p>
            <a:pPr lvl="0"/>
            <a:endParaRPr lang="en-GB"/>
          </a:p>
        </p:txBody>
      </p:sp>
      <p:sp>
        <p:nvSpPr>
          <p:cNvPr id="4" name="Text Placeholder 3">
            <a:extLst>
              <a:ext uri="{FF2B5EF4-FFF2-40B4-BE49-F238E27FC236}">
                <a16:creationId xmlns:a16="http://schemas.microsoft.com/office/drawing/2014/main" id="{A04A3449-145F-6BCE-78B5-9E89B46DEF1A}"/>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a:extLst>
              <a:ext uri="{FF2B5EF4-FFF2-40B4-BE49-F238E27FC236}">
                <a16:creationId xmlns:a16="http://schemas.microsoft.com/office/drawing/2014/main" id="{5E3B0183-4F2F-53CE-D56F-38B5A0D8A40A}"/>
              </a:ext>
            </a:extLst>
          </p:cNvPr>
          <p:cNvSpPr txBox="1">
            <a:spLocks noGrp="1"/>
          </p:cNvSpPr>
          <p:nvPr>
            <p:ph type="dt" sz="half" idx="7"/>
          </p:nvPr>
        </p:nvSpPr>
        <p:spPr/>
        <p:txBody>
          <a:bodyPr/>
          <a:lstStyle>
            <a:lvl1pPr>
              <a:defRPr/>
            </a:lvl1pPr>
          </a:lstStyle>
          <a:p>
            <a:pPr lvl="0"/>
            <a:fld id="{0AF14602-E74B-4507-BA72-5283F5D08E4E}" type="datetime1">
              <a:rPr lang="en-GB"/>
              <a:pPr lvl="0"/>
              <a:t>18/09/2025</a:t>
            </a:fld>
            <a:endParaRPr lang="en-GB"/>
          </a:p>
        </p:txBody>
      </p:sp>
      <p:sp>
        <p:nvSpPr>
          <p:cNvPr id="6" name="Footer Placeholder 4">
            <a:extLst>
              <a:ext uri="{FF2B5EF4-FFF2-40B4-BE49-F238E27FC236}">
                <a16:creationId xmlns:a16="http://schemas.microsoft.com/office/drawing/2014/main" id="{51E3AD97-CBA3-450C-ECF1-00D98A73333B}"/>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E8EF9E71-A106-9AD7-9023-BD22550BF9BE}"/>
              </a:ext>
            </a:extLst>
          </p:cNvPr>
          <p:cNvSpPr txBox="1">
            <a:spLocks noGrp="1"/>
          </p:cNvSpPr>
          <p:nvPr>
            <p:ph type="sldNum" sz="quarter" idx="8"/>
          </p:nvPr>
        </p:nvSpPr>
        <p:spPr/>
        <p:txBody>
          <a:bodyPr/>
          <a:lstStyle>
            <a:lvl1pPr>
              <a:defRPr>
                <a:latin typeface="Tahoma" pitchFamily="34"/>
              </a:defRPr>
            </a:lvl1pPr>
          </a:lstStyle>
          <a:p>
            <a:pPr lvl="0"/>
            <a:fld id="{C5C2F282-9244-49F7-841C-960C25D494F7}" type="slidenum">
              <a:t>‹#›</a:t>
            </a:fld>
            <a:endParaRPr lang="en-GB"/>
          </a:p>
        </p:txBody>
      </p:sp>
    </p:spTree>
    <p:extLst>
      <p:ext uri="{BB962C8B-B14F-4D97-AF65-F5344CB8AC3E}">
        <p14:creationId xmlns:p14="http://schemas.microsoft.com/office/powerpoint/2010/main" val="31850384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A774B2-AC5A-15EB-0460-7873C518F6EA}"/>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6D2B366-84B6-BD22-4291-D1C070CC24B8}"/>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58CC5A-DEB0-9B99-D97D-C672ACD5EF8D}"/>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C11203AA-432A-437B-B95E-C01CB654BA27}" type="datetime1">
              <a:rPr lang="en-GB"/>
              <a:pPr lvl="0"/>
              <a:t>18/09/2025</a:t>
            </a:fld>
            <a:endParaRPr lang="en-GB"/>
          </a:p>
        </p:txBody>
      </p:sp>
      <p:sp>
        <p:nvSpPr>
          <p:cNvPr id="5" name="Footer Placeholder 4">
            <a:extLst>
              <a:ext uri="{FF2B5EF4-FFF2-40B4-BE49-F238E27FC236}">
                <a16:creationId xmlns:a16="http://schemas.microsoft.com/office/drawing/2014/main" id="{618B43F6-24AD-FEE0-33B2-DF73E9AD962E}"/>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61FA8075-DB14-11A0-85A6-125E687D381E}"/>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pitchFamily="34"/>
                <a:cs typeface="Arial" pitchFamily="34"/>
              </a:defRPr>
            </a:lvl1pPr>
          </a:lstStyle>
          <a:p>
            <a:pPr lvl="0"/>
            <a:fld id="{3E094DD1-8A45-4E8D-8944-05E8FC8F1B6F}" type="slidenum">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4F80E3-66A1-2410-CBE8-9109CED2BE11}"/>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3" name="Text Placeholder 2">
            <a:extLst>
              <a:ext uri="{FF2B5EF4-FFF2-40B4-BE49-F238E27FC236}">
                <a16:creationId xmlns:a16="http://schemas.microsoft.com/office/drawing/2014/main" id="{883A423F-F555-A6EC-79E9-756E1FE544FC}"/>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263CD-5F22-1B43-59D0-D46B52074882}"/>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0">
              <a:lnSpc>
                <a:spcPct val="100000"/>
              </a:lnSpc>
              <a:spcBef>
                <a:spcPts val="0"/>
              </a:spcBef>
              <a:spcAft>
                <a:spcPts val="0"/>
              </a:spcAft>
              <a:buNone/>
              <a:tabLst/>
              <a:defRPr lang="en-GB" sz="1200" b="0" i="0" u="none" strike="noStrike" kern="1200" cap="none" spc="0" baseline="0">
                <a:solidFill>
                  <a:srgbClr val="898989"/>
                </a:solidFill>
                <a:uFillTx/>
                <a:latin typeface="Tahoma" pitchFamily="34"/>
              </a:defRPr>
            </a:lvl1pPr>
          </a:lstStyle>
          <a:p>
            <a:pPr lvl="0"/>
            <a:fld id="{D86F3320-0DCF-41A8-A599-D4CB343D96A7}" type="datetime1">
              <a:rPr lang="en-GB"/>
              <a:pPr lvl="0"/>
              <a:t>18/09/2025</a:t>
            </a:fld>
            <a:endParaRPr lang="en-GB"/>
          </a:p>
        </p:txBody>
      </p:sp>
      <p:sp>
        <p:nvSpPr>
          <p:cNvPr id="5" name="Footer Placeholder 4">
            <a:extLst>
              <a:ext uri="{FF2B5EF4-FFF2-40B4-BE49-F238E27FC236}">
                <a16:creationId xmlns:a16="http://schemas.microsoft.com/office/drawing/2014/main" id="{BF632EF0-6572-57C4-89EC-4895330D4FFD}"/>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0">
              <a:lnSpc>
                <a:spcPct val="100000"/>
              </a:lnSpc>
              <a:spcBef>
                <a:spcPts val="0"/>
              </a:spcBef>
              <a:spcAft>
                <a:spcPts val="0"/>
              </a:spcAft>
              <a:buNone/>
              <a:tabLst/>
              <a:defRPr lang="en-GB" sz="1200" b="0" i="0" u="none" strike="noStrike" kern="1200" cap="none" spc="0" baseline="0">
                <a:solidFill>
                  <a:srgbClr val="898989"/>
                </a:solidFill>
                <a:uFillTx/>
                <a:latin typeface="Tahoma" pitchFamily="34"/>
              </a:defRPr>
            </a:lvl1pPr>
          </a:lstStyle>
          <a:p>
            <a:pPr lvl="0"/>
            <a:endParaRPr lang="en-GB"/>
          </a:p>
        </p:txBody>
      </p:sp>
      <p:sp>
        <p:nvSpPr>
          <p:cNvPr id="6" name="Slide Number Placeholder 5">
            <a:extLst>
              <a:ext uri="{FF2B5EF4-FFF2-40B4-BE49-F238E27FC236}">
                <a16:creationId xmlns:a16="http://schemas.microsoft.com/office/drawing/2014/main" id="{9A9047C4-990A-C303-E8A8-17DBA2968008}"/>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0">
              <a:lnSpc>
                <a:spcPct val="100000"/>
              </a:lnSpc>
              <a:spcBef>
                <a:spcPts val="0"/>
              </a:spcBef>
              <a:spcAft>
                <a:spcPts val="0"/>
              </a:spcAft>
              <a:buNone/>
              <a:tabLst/>
              <a:defRPr lang="en-GB" sz="1200" b="0" i="0" u="none" strike="noStrike" kern="1200" cap="none" spc="0" baseline="0">
                <a:solidFill>
                  <a:srgbClr val="898989"/>
                </a:solidFill>
                <a:uFillTx/>
                <a:latin typeface="Tahoma" pitchFamily="34"/>
              </a:defRPr>
            </a:lvl1pPr>
          </a:lstStyle>
          <a:p>
            <a:pPr lvl="0"/>
            <a:fld id="{65F9EDA2-0A1E-478E-8DF8-347C4A871059}" type="slidenum">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marL="0" marR="0" lvl="0" indent="0" algn="l" defTabSz="914400" rtl="0" fontAlgn="auto" hangingPunct="0">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0">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0">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0">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0">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0">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mailto:COM-Attendance@combertonvc.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mailto:pburns@combertonvc.org"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combertonvc.org/parent-and-student-information/code-of-conduc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combertonvc.org/parent-and-student-information/uniform"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combertonvc.org/parent-and-student-information/e-safety.php"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4F253B3-72F7-0DEC-C89F-427A998A2D5B}"/>
              </a:ext>
            </a:extLst>
          </p:cNvPr>
          <p:cNvGrpSpPr/>
          <p:nvPr/>
        </p:nvGrpSpPr>
        <p:grpSpPr>
          <a:xfrm>
            <a:off x="71443" y="35661"/>
            <a:ext cx="6112542" cy="6847740"/>
            <a:chOff x="71442" y="35661"/>
            <a:chExt cx="9311170" cy="6847740"/>
          </a:xfrm>
        </p:grpSpPr>
        <p:grpSp>
          <p:nvGrpSpPr>
            <p:cNvPr id="3" name="Group 3">
              <a:extLst>
                <a:ext uri="{FF2B5EF4-FFF2-40B4-BE49-F238E27FC236}">
                  <a16:creationId xmlns:a16="http://schemas.microsoft.com/office/drawing/2014/main" id="{12DDD445-DB7B-7DA3-6480-FE6B6CDDBFD1}"/>
                </a:ext>
              </a:extLst>
            </p:cNvPr>
            <p:cNvGrpSpPr/>
            <p:nvPr/>
          </p:nvGrpSpPr>
          <p:grpSpPr>
            <a:xfrm>
              <a:off x="71442" y="35661"/>
              <a:ext cx="9311170" cy="6847740"/>
              <a:chOff x="71442" y="35661"/>
              <a:chExt cx="9311170" cy="6847740"/>
            </a:xfrm>
          </p:grpSpPr>
          <p:sp>
            <p:nvSpPr>
              <p:cNvPr id="4" name="Freeform 4">
                <a:extLst>
                  <a:ext uri="{FF2B5EF4-FFF2-40B4-BE49-F238E27FC236}">
                    <a16:creationId xmlns:a16="http://schemas.microsoft.com/office/drawing/2014/main" id="{90C3CE81-3147-A3DF-3A3A-511C7894420B}"/>
                  </a:ext>
                </a:extLst>
              </p:cNvPr>
              <p:cNvSpPr/>
              <p:nvPr/>
            </p:nvSpPr>
            <p:spPr>
              <a:xfrm>
                <a:off x="71442" y="35661"/>
                <a:ext cx="9311170" cy="6847740"/>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ahoma" pitchFamily="34"/>
                </a:endParaRPr>
              </a:p>
            </p:txBody>
          </p:sp>
          <p:pic>
            <p:nvPicPr>
              <p:cNvPr id="5" name="Picture 5">
                <a:extLst>
                  <a:ext uri="{FF2B5EF4-FFF2-40B4-BE49-F238E27FC236}">
                    <a16:creationId xmlns:a16="http://schemas.microsoft.com/office/drawing/2014/main" id="{79F69DA2-D5C1-4750-264C-6116F29373D5}"/>
                  </a:ext>
                </a:extLst>
              </p:cNvPr>
              <p:cNvPicPr>
                <a:picLocks noChangeAspect="1"/>
              </p:cNvPicPr>
              <p:nvPr/>
            </p:nvPicPr>
            <p:blipFill>
              <a:blip r:embed="rId3"/>
              <a:srcRect/>
              <a:stretch>
                <a:fillRect/>
              </a:stretch>
            </p:blipFill>
            <p:spPr>
              <a:xfrm>
                <a:off x="71442" y="4078781"/>
                <a:ext cx="6064822" cy="2804620"/>
              </a:xfrm>
              <a:prstGeom prst="rect">
                <a:avLst/>
              </a:prstGeom>
              <a:noFill/>
              <a:ln cap="flat">
                <a:noFill/>
              </a:ln>
            </p:spPr>
          </p:pic>
        </p:grpSp>
      </p:grpSp>
      <p:sp>
        <p:nvSpPr>
          <p:cNvPr id="6" name="Rectangle 2">
            <a:extLst>
              <a:ext uri="{FF2B5EF4-FFF2-40B4-BE49-F238E27FC236}">
                <a16:creationId xmlns:a16="http://schemas.microsoft.com/office/drawing/2014/main" id="{53BAFCEA-E4B7-40FB-DCEC-17EE032AE91A}"/>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47FDA831-6F5F-4784-8216-03CC8BDA3D15}"/>
              </a:ext>
            </a:extLst>
          </p:cNvPr>
          <p:cNvPicPr>
            <a:picLocks noChangeAspect="1"/>
          </p:cNvPicPr>
          <p:nvPr/>
        </p:nvPicPr>
        <p:blipFill>
          <a:blip r:embed="rId4"/>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22309A17-74CF-A80A-F6E2-F44B9DA0D2C2}"/>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Rectangle 1">
            <a:extLst>
              <a:ext uri="{FF2B5EF4-FFF2-40B4-BE49-F238E27FC236}">
                <a16:creationId xmlns:a16="http://schemas.microsoft.com/office/drawing/2014/main" id="{F1C59919-4223-71D4-70A3-939428198E0B}"/>
              </a:ext>
            </a:extLst>
          </p:cNvPr>
          <p:cNvSpPr/>
          <p:nvPr/>
        </p:nvSpPr>
        <p:spPr>
          <a:xfrm>
            <a:off x="1474790" y="1381128"/>
            <a:ext cx="7327901" cy="431195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5400" b="1" i="0" u="none" strike="noStrike" kern="1200" cap="none" spc="0" baseline="0" dirty="0">
                <a:solidFill>
                  <a:srgbClr val="000000"/>
                </a:solidFill>
                <a:uFillTx/>
                <a:latin typeface="Calibri"/>
              </a:rPr>
              <a:t> “Getting to know CVC” presentation</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5400" b="1" i="0" u="none" strike="noStrike" kern="1200" cap="none" spc="0" baseline="0" dirty="0">
              <a:solidFill>
                <a:srgbClr val="000000"/>
              </a:solidFill>
              <a:uFillTx/>
              <a:latin typeface="Calibri"/>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5400" b="1" i="0" u="none" strike="noStrike" kern="1200" cap="none" spc="0" baseline="0" dirty="0">
              <a:solidFill>
                <a:srgbClr val="000000"/>
              </a:solidFill>
              <a:uFillTx/>
              <a:latin typeface="Calibri"/>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4400" b="1" i="0" u="sng"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2AA069D-CA96-DDE5-C954-2C96D80203E4}"/>
              </a:ext>
            </a:extLst>
          </p:cNvPr>
          <p:cNvGrpSpPr/>
          <p:nvPr/>
        </p:nvGrpSpPr>
        <p:grpSpPr>
          <a:xfrm>
            <a:off x="-1" y="30888"/>
            <a:ext cx="4185502" cy="6841403"/>
            <a:chOff x="0" y="30888"/>
            <a:chExt cx="2552090" cy="6841403"/>
          </a:xfrm>
        </p:grpSpPr>
        <p:grpSp>
          <p:nvGrpSpPr>
            <p:cNvPr id="3" name="Group 3">
              <a:extLst>
                <a:ext uri="{FF2B5EF4-FFF2-40B4-BE49-F238E27FC236}">
                  <a16:creationId xmlns:a16="http://schemas.microsoft.com/office/drawing/2014/main" id="{F3472376-AE59-D9CB-B7AA-EB31E8AE6406}"/>
                </a:ext>
              </a:extLst>
            </p:cNvPr>
            <p:cNvGrpSpPr/>
            <p:nvPr/>
          </p:nvGrpSpPr>
          <p:grpSpPr>
            <a:xfrm>
              <a:off x="0" y="30888"/>
              <a:ext cx="2552090" cy="6841403"/>
              <a:chOff x="0" y="30888"/>
              <a:chExt cx="2552090" cy="6841403"/>
            </a:xfrm>
          </p:grpSpPr>
          <p:sp>
            <p:nvSpPr>
              <p:cNvPr id="4" name="Freeform 4">
                <a:extLst>
                  <a:ext uri="{FF2B5EF4-FFF2-40B4-BE49-F238E27FC236}">
                    <a16:creationId xmlns:a16="http://schemas.microsoft.com/office/drawing/2014/main" id="{D13F9902-8360-DBC3-2FE5-DA5BA49005E5}"/>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5" name="Picture 5">
                <a:extLst>
                  <a:ext uri="{FF2B5EF4-FFF2-40B4-BE49-F238E27FC236}">
                    <a16:creationId xmlns:a16="http://schemas.microsoft.com/office/drawing/2014/main" id="{05D61112-B3DE-2C51-0955-1E2C1E9BC0EA}"/>
                  </a:ext>
                </a:extLst>
              </p:cNvPr>
              <p:cNvPicPr>
                <a:picLocks noChangeAspect="1"/>
              </p:cNvPicPr>
              <p:nvPr/>
            </p:nvPicPr>
            <p:blipFill>
              <a:blip r:embed="rId3"/>
              <a:srcRect/>
              <a:stretch>
                <a:fillRect/>
              </a:stretch>
            </p:blipFill>
            <p:spPr>
              <a:xfrm>
                <a:off x="0" y="4070268"/>
                <a:ext cx="1662306" cy="2802023"/>
              </a:xfrm>
              <a:prstGeom prst="rect">
                <a:avLst/>
              </a:prstGeom>
              <a:noFill/>
              <a:ln cap="flat">
                <a:noFill/>
              </a:ln>
            </p:spPr>
          </p:pic>
        </p:grpSp>
      </p:grpSp>
      <p:sp>
        <p:nvSpPr>
          <p:cNvPr id="6" name="Rectangle 2">
            <a:extLst>
              <a:ext uri="{FF2B5EF4-FFF2-40B4-BE49-F238E27FC236}">
                <a16:creationId xmlns:a16="http://schemas.microsoft.com/office/drawing/2014/main" id="{FD58FF33-2C03-80C1-0C12-B6DE1AC133C4}"/>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534590C1-9C3B-E29B-328F-728083223482}"/>
              </a:ext>
            </a:extLst>
          </p:cNvPr>
          <p:cNvPicPr>
            <a:picLocks noChangeAspect="1"/>
          </p:cNvPicPr>
          <p:nvPr/>
        </p:nvPicPr>
        <p:blipFill>
          <a:blip r:embed="rId4"/>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2644B0A9-428F-EA07-4EBC-1ED3283632E8}"/>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390B5EBA-F102-BF66-EF0E-D37CD12408B3}"/>
              </a:ext>
            </a:extLst>
          </p:cNvPr>
          <p:cNvSpPr txBox="1"/>
          <p:nvPr/>
        </p:nvSpPr>
        <p:spPr>
          <a:xfrm>
            <a:off x="2469103" y="596590"/>
            <a:ext cx="6392094" cy="5945612"/>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0" name="Rectangle 1">
            <a:extLst>
              <a:ext uri="{FF2B5EF4-FFF2-40B4-BE49-F238E27FC236}">
                <a16:creationId xmlns:a16="http://schemas.microsoft.com/office/drawing/2014/main" id="{C4E32332-6642-0668-156E-67DB1553013A}"/>
              </a:ext>
            </a:extLst>
          </p:cNvPr>
          <p:cNvSpPr/>
          <p:nvPr/>
        </p:nvSpPr>
        <p:spPr>
          <a:xfrm>
            <a:off x="2494441" y="284158"/>
            <a:ext cx="6092832" cy="59893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4400" b="0" i="0" u="sng" strike="noStrike" kern="1200" cap="none" spc="0" baseline="0">
              <a:solidFill>
                <a:srgbClr val="000000"/>
              </a:solidFill>
              <a:uFillTx/>
              <a:latin typeface="Calibri"/>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000000"/>
                </a:solidFill>
                <a:uFillTx/>
                <a:latin typeface="Calibri"/>
              </a:rPr>
              <a:t>Bromcom</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2000" b="1" i="0" u="sng" strike="noStrike" kern="1200" cap="none" spc="0" baseline="0">
              <a:solidFill>
                <a:srgbClr val="000000"/>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rPr>
              <a:t>Bromcom is a website we use at CVC; it allows you to:</a:t>
            </a:r>
          </a:p>
          <a:p>
            <a:pPr marL="342900" marR="0" lvl="0" indent="-34290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rPr>
              <a:t>See what homework has been set</a:t>
            </a:r>
          </a:p>
          <a:p>
            <a:pPr marL="342900" marR="0" lvl="0" indent="-34290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rPr>
              <a:t>See when it is due</a:t>
            </a:r>
          </a:p>
          <a:p>
            <a:pPr marL="342900" marR="0" lvl="0" indent="-34290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rPr>
              <a:t>See your child’s timetable</a:t>
            </a:r>
          </a:p>
          <a:p>
            <a:pPr marL="342900" marR="0" lvl="0" indent="-34290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a:solidFill>
                  <a:srgbClr val="000000"/>
                </a:solidFill>
                <a:latin typeface="Tahoma" pitchFamily="34"/>
              </a:rPr>
              <a:t>The app for Bromcom is My Child at School</a:t>
            </a:r>
            <a:endParaRPr lang="en-GB" sz="2200" b="0" i="0" u="none" strike="noStrike" kern="1200" cap="none" spc="0" baseline="0">
              <a:solidFill>
                <a:srgbClr val="000000"/>
              </a:solidFill>
              <a:uFillTx/>
              <a:latin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endParaRPr>
          </a:p>
          <a:p>
            <a:pPr marR="0" lvl="0" algn="ctr" defTabSz="914400" rtl="0" fontAlgn="auto" hangingPunct="0">
              <a:lnSpc>
                <a:spcPct val="100000"/>
              </a:lnSpc>
              <a:spcBef>
                <a:spcPts val="0"/>
              </a:spcBef>
              <a:spcAft>
                <a:spcPts val="0"/>
              </a:spcAft>
              <a:buSzPct val="100000"/>
              <a:tabLst/>
              <a:defRPr sz="1800" b="0" i="0" u="none" strike="noStrike" kern="0" cap="none" spc="0" baseline="0">
                <a:solidFill>
                  <a:srgbClr val="000000"/>
                </a:solidFill>
                <a:uFillTx/>
              </a:defRPr>
            </a:pPr>
            <a:r>
              <a:rPr lang="en-GB" sz="4400" b="1">
                <a:solidFill>
                  <a:srgbClr val="000000"/>
                </a:solidFill>
                <a:latin typeface="Calibri"/>
              </a:rPr>
              <a:t>Go4Schools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200">
              <a:solidFill>
                <a:srgbClr val="000000"/>
              </a:solidFill>
              <a:latin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200">
                <a:solidFill>
                  <a:srgbClr val="000000"/>
                </a:solidFill>
                <a:latin typeface="Tahoma" pitchFamily="34"/>
              </a:rPr>
              <a:t>Later in the year we will also introduce you to Go4Schools which is where we record pupil progress.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88A986-E9D7-A5E1-9A68-B9F8F3F25371}"/>
              </a:ext>
            </a:extLst>
          </p:cNvPr>
          <p:cNvPicPr>
            <a:picLocks noChangeAspect="1"/>
          </p:cNvPicPr>
          <p:nvPr/>
        </p:nvPicPr>
        <p:blipFill>
          <a:blip r:embed="rId3"/>
          <a:stretch>
            <a:fillRect/>
          </a:stretch>
        </p:blipFill>
        <p:spPr>
          <a:xfrm>
            <a:off x="0" y="1202858"/>
            <a:ext cx="9144000" cy="4452284"/>
          </a:xfrm>
          <a:prstGeom prst="rect">
            <a:avLst/>
          </a:prstGeom>
        </p:spPr>
      </p:pic>
      <p:sp>
        <p:nvSpPr>
          <p:cNvPr id="4" name="Title 1">
            <a:extLst>
              <a:ext uri="{FF2B5EF4-FFF2-40B4-BE49-F238E27FC236}">
                <a16:creationId xmlns:a16="http://schemas.microsoft.com/office/drawing/2014/main" id="{BE5A8880-71BC-A5CF-2AB4-788C71494B81}"/>
              </a:ext>
            </a:extLst>
          </p:cNvPr>
          <p:cNvSpPr txBox="1">
            <a:spLocks/>
          </p:cNvSpPr>
          <p:nvPr/>
        </p:nvSpPr>
        <p:spPr>
          <a:xfrm>
            <a:off x="1702595" y="162140"/>
            <a:ext cx="5738810" cy="950911"/>
          </a:xfrm>
          <a:prstGeom prst="rect">
            <a:avLst/>
          </a:prstGeom>
        </p:spPr>
        <p:txBody>
          <a:bodyPr/>
          <a:lst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b="1"/>
              <a:t>My Child At School App</a:t>
            </a:r>
          </a:p>
        </p:txBody>
      </p:sp>
      <p:sp>
        <p:nvSpPr>
          <p:cNvPr id="5" name="Oval 4">
            <a:extLst>
              <a:ext uri="{FF2B5EF4-FFF2-40B4-BE49-F238E27FC236}">
                <a16:creationId xmlns:a16="http://schemas.microsoft.com/office/drawing/2014/main" id="{16BF47AE-482F-D7AB-3871-DB418245FC24}"/>
              </a:ext>
            </a:extLst>
          </p:cNvPr>
          <p:cNvSpPr/>
          <p:nvPr/>
        </p:nvSpPr>
        <p:spPr>
          <a:xfrm>
            <a:off x="0" y="5137608"/>
            <a:ext cx="2667785" cy="78242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E55BC6A-A93D-766C-E2F4-A11257B19996}"/>
              </a:ext>
            </a:extLst>
          </p:cNvPr>
          <p:cNvSpPr txBox="1"/>
          <p:nvPr/>
        </p:nvSpPr>
        <p:spPr>
          <a:xfrm>
            <a:off x="842642" y="6049529"/>
            <a:ext cx="6598763" cy="646331"/>
          </a:xfrm>
          <a:prstGeom prst="rect">
            <a:avLst/>
          </a:prstGeom>
          <a:noFill/>
        </p:spPr>
        <p:txBody>
          <a:bodyPr wrap="square" rtlCol="0">
            <a:spAutoFit/>
          </a:bodyPr>
          <a:lstStyle/>
          <a:p>
            <a:pPr algn="ctr"/>
            <a:r>
              <a:rPr lang="en-GB"/>
              <a:t>Timetables will appear here but at the moment please use the one that the data team have emailed to you.</a:t>
            </a:r>
          </a:p>
        </p:txBody>
      </p:sp>
      <p:cxnSp>
        <p:nvCxnSpPr>
          <p:cNvPr id="8" name="Straight Arrow Connector 7">
            <a:extLst>
              <a:ext uri="{FF2B5EF4-FFF2-40B4-BE49-F238E27FC236}">
                <a16:creationId xmlns:a16="http://schemas.microsoft.com/office/drawing/2014/main" id="{849D92DF-9CC8-7550-969F-0CCBC27CB9FB}"/>
              </a:ext>
            </a:extLst>
          </p:cNvPr>
          <p:cNvCxnSpPr>
            <a:cxnSpLocks/>
          </p:cNvCxnSpPr>
          <p:nvPr/>
        </p:nvCxnSpPr>
        <p:spPr>
          <a:xfrm flipH="1" flipV="1">
            <a:off x="2507530" y="5787588"/>
            <a:ext cx="273377" cy="261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53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BB64DC-5E80-709B-F298-780AC2D45F1D}"/>
              </a:ext>
            </a:extLst>
          </p:cNvPr>
          <p:cNvPicPr>
            <a:picLocks noChangeAspect="1"/>
          </p:cNvPicPr>
          <p:nvPr/>
        </p:nvPicPr>
        <p:blipFill>
          <a:blip r:embed="rId3"/>
          <a:stretch>
            <a:fillRect/>
          </a:stretch>
        </p:blipFill>
        <p:spPr>
          <a:xfrm>
            <a:off x="94268" y="1452500"/>
            <a:ext cx="8983744" cy="2180762"/>
          </a:xfrm>
          <a:prstGeom prst="rect">
            <a:avLst/>
          </a:prstGeom>
        </p:spPr>
      </p:pic>
      <p:sp>
        <p:nvSpPr>
          <p:cNvPr id="12" name="Title 1">
            <a:extLst>
              <a:ext uri="{FF2B5EF4-FFF2-40B4-BE49-F238E27FC236}">
                <a16:creationId xmlns:a16="http://schemas.microsoft.com/office/drawing/2014/main" id="{7CE3A160-26BB-08A0-3575-5FD57AF2E1E2}"/>
              </a:ext>
            </a:extLst>
          </p:cNvPr>
          <p:cNvSpPr txBox="1">
            <a:spLocks/>
          </p:cNvSpPr>
          <p:nvPr/>
        </p:nvSpPr>
        <p:spPr>
          <a:xfrm>
            <a:off x="641023" y="124433"/>
            <a:ext cx="7861954" cy="950911"/>
          </a:xfrm>
          <a:prstGeom prst="rect">
            <a:avLst/>
          </a:prstGeom>
        </p:spPr>
        <p:txBody>
          <a:bodyPr/>
          <a:lst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GB" b="1"/>
              <a:t>Homework on Bromcom</a:t>
            </a:r>
          </a:p>
        </p:txBody>
      </p:sp>
      <p:sp>
        <p:nvSpPr>
          <p:cNvPr id="13" name="Oval 12">
            <a:extLst>
              <a:ext uri="{FF2B5EF4-FFF2-40B4-BE49-F238E27FC236}">
                <a16:creationId xmlns:a16="http://schemas.microsoft.com/office/drawing/2014/main" id="{5EBC93CC-DE69-B041-30BD-61D50C667B0C}"/>
              </a:ext>
            </a:extLst>
          </p:cNvPr>
          <p:cNvSpPr/>
          <p:nvPr/>
        </p:nvSpPr>
        <p:spPr>
          <a:xfrm>
            <a:off x="6476213" y="2542881"/>
            <a:ext cx="1480009" cy="125770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36E8160-3DCC-A4AF-425A-6214477EF780}"/>
              </a:ext>
            </a:extLst>
          </p:cNvPr>
          <p:cNvSpPr txBox="1"/>
          <p:nvPr/>
        </p:nvSpPr>
        <p:spPr>
          <a:xfrm>
            <a:off x="1615343" y="3714603"/>
            <a:ext cx="5781338" cy="1077218"/>
          </a:xfrm>
          <a:prstGeom prst="rect">
            <a:avLst/>
          </a:prstGeom>
          <a:noFill/>
          <a:ln>
            <a:solidFill>
              <a:srgbClr val="FF0000"/>
            </a:solidFill>
          </a:ln>
        </p:spPr>
        <p:txBody>
          <a:bodyPr wrap="square" rtlCol="0">
            <a:spAutoFit/>
          </a:bodyPr>
          <a:lstStyle/>
          <a:p>
            <a:r>
              <a:rPr lang="en-GB" sz="1600"/>
              <a:t>We do not use Bromcom to record pupils’ progress, so you will regularly see that homework says ‘no submission required’ </a:t>
            </a:r>
          </a:p>
          <a:p>
            <a:r>
              <a:rPr lang="en-GB" sz="1600"/>
              <a:t>The homework still needs to be given to the teacher! It just means the teacher won’t be submitting the marks into Bromcom. </a:t>
            </a:r>
          </a:p>
        </p:txBody>
      </p:sp>
    </p:spTree>
    <p:extLst>
      <p:ext uri="{BB962C8B-B14F-4D97-AF65-F5344CB8AC3E}">
        <p14:creationId xmlns:p14="http://schemas.microsoft.com/office/powerpoint/2010/main" val="136665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67">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180D037-724B-3AE6-8CEE-15F5D839E4A9}"/>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A6F9BEAF-3DE4-D8F8-D583-412DF6B62444}"/>
              </a:ext>
            </a:extLst>
          </p:cNvPr>
          <p:cNvPicPr>
            <a:picLocks noChangeAspect="1"/>
          </p:cNvPicPr>
          <p:nvPr/>
        </p:nvPicPr>
        <p:blipFill>
          <a:blip r:embed="rId3"/>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14BC3257-37A4-679E-CFC9-4DD4E99574E8}"/>
              </a:ext>
            </a:extLst>
          </p:cNvPr>
          <p:cNvSpPr txBox="1"/>
          <p:nvPr/>
        </p:nvSpPr>
        <p:spPr>
          <a:xfrm>
            <a:off x="2368542" y="820822"/>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A968C0DD-A280-DA8E-70F8-2F35957B3C7D}"/>
              </a:ext>
            </a:extLst>
          </p:cNvPr>
          <p:cNvSpPr txBox="1"/>
          <p:nvPr/>
        </p:nvSpPr>
        <p:spPr>
          <a:xfrm>
            <a:off x="2368543" y="534629"/>
            <a:ext cx="6380172" cy="5182038"/>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0" name="Rectangle 1">
            <a:extLst>
              <a:ext uri="{FF2B5EF4-FFF2-40B4-BE49-F238E27FC236}">
                <a16:creationId xmlns:a16="http://schemas.microsoft.com/office/drawing/2014/main" id="{A6CFA6D7-4C63-44E7-5DE0-6CC51A2859FC}"/>
              </a:ext>
            </a:extLst>
          </p:cNvPr>
          <p:cNvSpPr/>
          <p:nvPr/>
        </p:nvSpPr>
        <p:spPr>
          <a:xfrm>
            <a:off x="2574923" y="389014"/>
            <a:ext cx="6173791" cy="561384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a:solidFill>
                  <a:srgbClr val="000000"/>
                </a:solidFill>
                <a:uFillTx/>
                <a:latin typeface="Calibri"/>
              </a:rPr>
              <a:t>Homework Routine</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2400" b="1" i="0" u="sng" strike="noStrike" kern="1200" cap="none" spc="0" baseline="0">
              <a:solidFill>
                <a:srgbClr val="000000"/>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Tahoma"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Tahoma" pitchFamily="34"/>
              </a:rPr>
              <a:t>When will your child do his/her homework?</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Tahoma"/>
                <a:ea typeface="Tahoma"/>
                <a:cs typeface="Tahoma"/>
              </a:rPr>
              <a:t>Provide an appropriate work environment</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Tahoma" pitchFamily="34"/>
              </a:rPr>
              <a:t>Most important to start early &amp; have a regular routine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Tahoma" pitchFamily="34"/>
              </a:rPr>
              <a:t>Encourage your child to complete homework on the night it is set if possible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Tahoma" pitchFamily="34"/>
              </a:rPr>
              <a:t>Pack school bag the night before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0" cap="none" spc="0" baseline="0">
                <a:solidFill>
                  <a:srgbClr val="000000"/>
                </a:solidFill>
                <a:uFillTx/>
                <a:latin typeface="Tahoma" pitchFamily="34"/>
              </a:rPr>
              <a:t>Is it Week A or B??</a:t>
            </a:r>
            <a:endParaRPr lang="en-GB" sz="2400" b="0" i="0" u="none" strike="noStrike" kern="1200" cap="none" spc="0" baseline="0">
              <a:solidFill>
                <a:srgbClr val="000000"/>
              </a:solidFill>
              <a:uFillTx/>
              <a:latin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p:txBody>
      </p:sp>
      <p:grpSp>
        <p:nvGrpSpPr>
          <p:cNvPr id="11" name="Group 2">
            <a:extLst>
              <a:ext uri="{FF2B5EF4-FFF2-40B4-BE49-F238E27FC236}">
                <a16:creationId xmlns:a16="http://schemas.microsoft.com/office/drawing/2014/main" id="{8CFFAF57-5D19-5D67-0DEE-41050B98CDC8}"/>
              </a:ext>
            </a:extLst>
          </p:cNvPr>
          <p:cNvGrpSpPr/>
          <p:nvPr/>
        </p:nvGrpSpPr>
        <p:grpSpPr>
          <a:xfrm>
            <a:off x="-1" y="30888"/>
            <a:ext cx="4185502" cy="6841403"/>
            <a:chOff x="0" y="30888"/>
            <a:chExt cx="2552090" cy="6841403"/>
          </a:xfrm>
        </p:grpSpPr>
        <p:grpSp>
          <p:nvGrpSpPr>
            <p:cNvPr id="12" name="Group 3">
              <a:extLst>
                <a:ext uri="{FF2B5EF4-FFF2-40B4-BE49-F238E27FC236}">
                  <a16:creationId xmlns:a16="http://schemas.microsoft.com/office/drawing/2014/main" id="{C466BF08-4E47-300B-6CEE-03E591B2103A}"/>
                </a:ext>
              </a:extLst>
            </p:cNvPr>
            <p:cNvGrpSpPr/>
            <p:nvPr/>
          </p:nvGrpSpPr>
          <p:grpSpPr>
            <a:xfrm>
              <a:off x="0" y="30888"/>
              <a:ext cx="2552090" cy="6841403"/>
              <a:chOff x="0" y="30888"/>
              <a:chExt cx="2552090" cy="6841403"/>
            </a:xfrm>
          </p:grpSpPr>
          <p:sp>
            <p:nvSpPr>
              <p:cNvPr id="13" name="Freeform 4">
                <a:extLst>
                  <a:ext uri="{FF2B5EF4-FFF2-40B4-BE49-F238E27FC236}">
                    <a16:creationId xmlns:a16="http://schemas.microsoft.com/office/drawing/2014/main" id="{3CE488B6-AFBA-1E49-702A-CD1F275C2EE9}"/>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14" name="Picture 5">
                <a:extLst>
                  <a:ext uri="{FF2B5EF4-FFF2-40B4-BE49-F238E27FC236}">
                    <a16:creationId xmlns:a16="http://schemas.microsoft.com/office/drawing/2014/main" id="{1FFA7E14-2026-6A0E-7B27-3D9853AA5267}"/>
                  </a:ext>
                </a:extLst>
              </p:cNvPr>
              <p:cNvPicPr>
                <a:picLocks noChangeAspect="1"/>
              </p:cNvPicPr>
              <p:nvPr/>
            </p:nvPicPr>
            <p:blipFill>
              <a:blip r:embed="rId4"/>
              <a:srcRect/>
              <a:stretch>
                <a:fillRect/>
              </a:stretch>
            </p:blipFill>
            <p:spPr>
              <a:xfrm>
                <a:off x="0" y="4070268"/>
                <a:ext cx="1662306" cy="2802023"/>
              </a:xfrm>
              <a:prstGeom prst="rect">
                <a:avLst/>
              </a:prstGeom>
              <a:noFill/>
              <a:ln cap="flat">
                <a:noFill/>
              </a:ln>
            </p:spPr>
          </p:pic>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88">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409B944-6C4E-E321-C58B-8685FC25987D}"/>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CEC3089B-29F7-FA3A-9CD1-7D18D1C1AF39}"/>
              </a:ext>
            </a:extLst>
          </p:cNvPr>
          <p:cNvPicPr>
            <a:picLocks noChangeAspect="1"/>
          </p:cNvPicPr>
          <p:nvPr/>
        </p:nvPicPr>
        <p:blipFill>
          <a:blip r:embed="rId3"/>
          <a:srcRect/>
          <a:stretch>
            <a:fillRect/>
          </a:stretch>
        </p:blipFill>
        <p:spPr>
          <a:xfrm>
            <a:off x="365129" y="284158"/>
            <a:ext cx="1266828" cy="1266828"/>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AF0C6C4A-7F24-A025-E1EB-A9FCAFF167C8}"/>
              </a:ext>
            </a:extLst>
          </p:cNvPr>
          <p:cNvSpPr txBox="1"/>
          <p:nvPr/>
        </p:nvSpPr>
        <p:spPr>
          <a:xfrm>
            <a:off x="2646457" y="839676"/>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Light"/>
              <a:cs typeface="Arial" pitchFamily="34"/>
            </a:endParaRPr>
          </a:p>
        </p:txBody>
      </p:sp>
      <p:sp>
        <p:nvSpPr>
          <p:cNvPr id="9" name="Rectangle 1">
            <a:extLst>
              <a:ext uri="{FF2B5EF4-FFF2-40B4-BE49-F238E27FC236}">
                <a16:creationId xmlns:a16="http://schemas.microsoft.com/office/drawing/2014/main" id="{5349A905-FE07-AFE0-79F2-579351304F6C}"/>
              </a:ext>
            </a:extLst>
          </p:cNvPr>
          <p:cNvSpPr/>
          <p:nvPr/>
        </p:nvSpPr>
        <p:spPr>
          <a:xfrm>
            <a:off x="2408339" y="130065"/>
            <a:ext cx="6472232" cy="433656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ctr"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strike="noStrike" kern="1200" cap="none" spc="0" baseline="0">
                <a:solidFill>
                  <a:srgbClr val="000000"/>
                </a:solidFill>
                <a:uFillTx/>
                <a:latin typeface="Tahoma" pitchFamily="34"/>
                <a:ea typeface="Tahoma" pitchFamily="34"/>
                <a:cs typeface="Tahoma" pitchFamily="34"/>
              </a:rPr>
              <a:t>Praise and Rewards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Tahoma" pitchFamily="34"/>
              <a:ea typeface="Tahoma" pitchFamily="34"/>
              <a:cs typeface="Tahoma"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Tahoma" pitchFamily="34"/>
                <a:ea typeface="Tahoma" pitchFamily="34"/>
                <a:cs typeface="Tahoma" pitchFamily="34"/>
              </a:rPr>
              <a:t>On Bromcom you will also find a record of your child’s…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Tahoma" pitchFamily="34"/>
              <a:ea typeface="Tahoma" pitchFamily="34"/>
              <a:cs typeface="Tahoma"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Tahoma" pitchFamily="34"/>
                <a:ea typeface="Tahoma" pitchFamily="34"/>
                <a:cs typeface="Tahoma" pitchFamily="34"/>
              </a:rPr>
              <a:t>Merits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Tahoma" pitchFamily="34"/>
                <a:ea typeface="Tahoma" pitchFamily="34"/>
                <a:cs typeface="Tahoma" pitchFamily="34"/>
              </a:rPr>
              <a:t>Postcards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Tahoma" pitchFamily="34"/>
                <a:ea typeface="Tahoma" pitchFamily="34"/>
                <a:cs typeface="Tahoma" pitchFamily="34"/>
              </a:rPr>
              <a:t>Behaviour concerns – detentions set for lunchtime or afterschool</a:t>
            </a:r>
          </a:p>
        </p:txBody>
      </p:sp>
      <p:pic>
        <p:nvPicPr>
          <p:cNvPr id="10" name="Picture 9">
            <a:extLst>
              <a:ext uri="{FF2B5EF4-FFF2-40B4-BE49-F238E27FC236}">
                <a16:creationId xmlns:a16="http://schemas.microsoft.com/office/drawing/2014/main" id="{D2578A64-1CB6-197E-2C21-C5B11BCC7998}"/>
              </a:ext>
            </a:extLst>
          </p:cNvPr>
          <p:cNvPicPr>
            <a:picLocks noChangeAspect="1"/>
          </p:cNvPicPr>
          <p:nvPr/>
        </p:nvPicPr>
        <p:blipFill rotWithShape="1">
          <a:blip r:embed="rId4"/>
          <a:srcRect l="65875" t="7819" r="1547" b="44019"/>
          <a:stretch/>
        </p:blipFill>
        <p:spPr>
          <a:xfrm>
            <a:off x="5731498" y="4466634"/>
            <a:ext cx="2978870" cy="2144321"/>
          </a:xfrm>
          <a:prstGeom prst="rect">
            <a:avLst/>
          </a:prstGeom>
        </p:spPr>
      </p:pic>
      <p:grpSp>
        <p:nvGrpSpPr>
          <p:cNvPr id="11" name="Group 2">
            <a:extLst>
              <a:ext uri="{FF2B5EF4-FFF2-40B4-BE49-F238E27FC236}">
                <a16:creationId xmlns:a16="http://schemas.microsoft.com/office/drawing/2014/main" id="{468A8476-06B0-70F0-820C-74C0D4F7B9EE}"/>
              </a:ext>
            </a:extLst>
          </p:cNvPr>
          <p:cNvGrpSpPr/>
          <p:nvPr/>
        </p:nvGrpSpPr>
        <p:grpSpPr>
          <a:xfrm>
            <a:off x="-1" y="30888"/>
            <a:ext cx="4185502" cy="6841403"/>
            <a:chOff x="0" y="30888"/>
            <a:chExt cx="2552090" cy="6841403"/>
          </a:xfrm>
        </p:grpSpPr>
        <p:grpSp>
          <p:nvGrpSpPr>
            <p:cNvPr id="12" name="Group 3">
              <a:extLst>
                <a:ext uri="{FF2B5EF4-FFF2-40B4-BE49-F238E27FC236}">
                  <a16:creationId xmlns:a16="http://schemas.microsoft.com/office/drawing/2014/main" id="{169B1F76-9D32-8521-7E04-3010A4E678AC}"/>
                </a:ext>
              </a:extLst>
            </p:cNvPr>
            <p:cNvGrpSpPr/>
            <p:nvPr/>
          </p:nvGrpSpPr>
          <p:grpSpPr>
            <a:xfrm>
              <a:off x="0" y="30888"/>
              <a:ext cx="2552090" cy="6841403"/>
              <a:chOff x="0" y="30888"/>
              <a:chExt cx="2552090" cy="6841403"/>
            </a:xfrm>
          </p:grpSpPr>
          <p:sp>
            <p:nvSpPr>
              <p:cNvPr id="13" name="Freeform 4">
                <a:extLst>
                  <a:ext uri="{FF2B5EF4-FFF2-40B4-BE49-F238E27FC236}">
                    <a16:creationId xmlns:a16="http://schemas.microsoft.com/office/drawing/2014/main" id="{3D3BDE76-A316-8B89-5D78-21C687E1739F}"/>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14" name="Picture 5">
                <a:extLst>
                  <a:ext uri="{FF2B5EF4-FFF2-40B4-BE49-F238E27FC236}">
                    <a16:creationId xmlns:a16="http://schemas.microsoft.com/office/drawing/2014/main" id="{3D646594-8BEC-4D10-4347-3E6549D5B4BF}"/>
                  </a:ext>
                </a:extLst>
              </p:cNvPr>
              <p:cNvPicPr>
                <a:picLocks noChangeAspect="1"/>
              </p:cNvPicPr>
              <p:nvPr/>
            </p:nvPicPr>
            <p:blipFill>
              <a:blip r:embed="rId5"/>
              <a:srcRect/>
              <a:stretch>
                <a:fillRect/>
              </a:stretch>
            </p:blipFill>
            <p:spPr>
              <a:xfrm>
                <a:off x="0" y="4070268"/>
                <a:ext cx="1662306" cy="2802023"/>
              </a:xfrm>
              <a:prstGeom prst="rect">
                <a:avLst/>
              </a:prstGeom>
              <a:noFill/>
              <a:ln cap="flat">
                <a:noFill/>
              </a:ln>
            </p:spPr>
          </p:pic>
        </p:grpSp>
      </p:grpSp>
      <p:sp>
        <p:nvSpPr>
          <p:cNvPr id="15" name="Text Box 2">
            <a:extLst>
              <a:ext uri="{FF2B5EF4-FFF2-40B4-BE49-F238E27FC236}">
                <a16:creationId xmlns:a16="http://schemas.microsoft.com/office/drawing/2014/main" id="{2DBFC937-A0B0-44CF-807A-A49E69C37715}"/>
              </a:ext>
            </a:extLst>
          </p:cNvPr>
          <p:cNvSpPr txBox="1"/>
          <p:nvPr/>
        </p:nvSpPr>
        <p:spPr>
          <a:xfrm>
            <a:off x="2274191" y="118225"/>
            <a:ext cx="6740527" cy="6567485"/>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8348B53-457E-17FC-3605-DDCD18416711}"/>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24448832-BB82-087D-FDF0-D81EA66C6132}"/>
              </a:ext>
            </a:extLst>
          </p:cNvPr>
          <p:cNvPicPr>
            <a:picLocks noChangeAspect="1"/>
          </p:cNvPicPr>
          <p:nvPr/>
        </p:nvPicPr>
        <p:blipFill>
          <a:blip r:embed="rId3"/>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895A46D3-21C0-7010-54FD-A9C943862010}"/>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C605DECD-6F6C-742E-A3DF-F1FBF37D2F8A}"/>
              </a:ext>
            </a:extLst>
          </p:cNvPr>
          <p:cNvSpPr txBox="1"/>
          <p:nvPr/>
        </p:nvSpPr>
        <p:spPr>
          <a:xfrm>
            <a:off x="2403473" y="81748"/>
            <a:ext cx="6740527" cy="6567485"/>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0" name="Rectangle 1">
            <a:extLst>
              <a:ext uri="{FF2B5EF4-FFF2-40B4-BE49-F238E27FC236}">
                <a16:creationId xmlns:a16="http://schemas.microsoft.com/office/drawing/2014/main" id="{AD489E4C-D4AF-9FE3-DCB1-25E4ED25D6D3}"/>
              </a:ext>
            </a:extLst>
          </p:cNvPr>
          <p:cNvSpPr/>
          <p:nvPr/>
        </p:nvSpPr>
        <p:spPr>
          <a:xfrm>
            <a:off x="2546091" y="115858"/>
            <a:ext cx="6534146" cy="664489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000000"/>
                </a:solidFill>
                <a:uFillTx/>
                <a:latin typeface="Calibri"/>
              </a:rPr>
              <a:t>Attendance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Tahoma"/>
                <a:ea typeface="Tahoma"/>
                <a:cs typeface="Tahoma"/>
              </a:rPr>
              <a:t>Your child is registered each lesson and we will contact you directly if we become concerned. Attendance to school is one of the most important success criteria in terms of achievement at school.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Tahoma" pitchFamily="34"/>
                <a:ea typeface="Tahoma" pitchFamily="34"/>
                <a:cs typeface="Tahoma" pitchFamily="34"/>
              </a:rPr>
              <a:t>Punctuality is vital - please help your child to be at school on time.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Tahoma" pitchFamily="34"/>
                <a:ea typeface="Tahoma" pitchFamily="34"/>
                <a:cs typeface="Tahoma" pitchFamily="34"/>
              </a:rPr>
              <a:t>Lateness to lessons </a:t>
            </a:r>
            <a:r>
              <a:rPr lang="en-GB" sz="1800" b="0" i="0" u="none" strike="noStrike" kern="1200" cap="none" spc="0" baseline="0">
                <a:solidFill>
                  <a:srgbClr val="000000"/>
                </a:solidFill>
                <a:uFillTx/>
                <a:latin typeface="Tahoma" pitchFamily="34"/>
                <a:ea typeface="Tahoma" pitchFamily="34"/>
                <a:cs typeface="Tahoma" pitchFamily="34"/>
              </a:rPr>
              <a:t>- if pupils are 5 mins+ late to a lesson, they will be marked as ‘late’ and recorded on Bromcom as missing more than 10% of a lesson. Pupils will receive a written warning home on the first occasion, and then an afterschool detention for subsequent late arrival to lessons.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Tahoma"/>
                <a:ea typeface="Tahoma"/>
                <a:cs typeface="Tahoma"/>
              </a:rPr>
              <a:t>Significant late arrival at lessons (more than 10 mins late), will lead to a pupil receiving an after school detention.</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Tahoma" pitchFamily="34"/>
                <a:ea typeface="Tahoma" pitchFamily="34"/>
                <a:cs typeface="Tahoma" pitchFamily="34"/>
              </a:rPr>
              <a:t>Planned absences </a:t>
            </a:r>
            <a:r>
              <a:rPr lang="en-GB" sz="1800" b="0" i="0" u="none" strike="noStrike" kern="1200" cap="none" spc="0" baseline="0">
                <a:solidFill>
                  <a:srgbClr val="000000"/>
                </a:solidFill>
                <a:uFillTx/>
                <a:latin typeface="Tahoma" pitchFamily="34"/>
                <a:ea typeface="Tahoma" pitchFamily="34"/>
                <a:cs typeface="Tahoma" pitchFamily="34"/>
              </a:rPr>
              <a:t>- should be avoided on school days but should always be requested in advance via the absence request form online or are available from the Attendance Office. </a:t>
            </a:r>
            <a:r>
              <a:rPr lang="en-GB" sz="1800" b="0" i="0" u="none" strike="noStrike" kern="1200" cap="none" spc="0" baseline="0">
                <a:solidFill>
                  <a:srgbClr val="000000"/>
                </a:solidFill>
                <a:uFillTx/>
                <a:latin typeface="Tahoma" pitchFamily="34"/>
                <a:ea typeface="Tahoma" pitchFamily="34"/>
                <a:cs typeface="Tahoma" pitchFamily="34"/>
                <a:hlinkClick r:id="rId4"/>
              </a:rPr>
              <a:t>COM-Attendance@combertonvc.org</a:t>
            </a:r>
            <a:r>
              <a:rPr lang="en-GB" sz="1800" b="0" i="0" u="none" strike="noStrike" kern="1200" cap="none" spc="0" baseline="0">
                <a:solidFill>
                  <a:srgbClr val="000000"/>
                </a:solidFill>
                <a:uFillTx/>
                <a:latin typeface="Tahoma" pitchFamily="34"/>
                <a:ea typeface="Tahoma" pitchFamily="34"/>
                <a:cs typeface="Tahoma" pitchFamily="34"/>
              </a:rPr>
              <a:t>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ea typeface="Tahoma" pitchFamily="34"/>
              <a:cs typeface="Tahoma" pitchFamily="34"/>
            </a:endParaRPr>
          </a:p>
        </p:txBody>
      </p:sp>
      <p:grpSp>
        <p:nvGrpSpPr>
          <p:cNvPr id="11" name="Group 2">
            <a:extLst>
              <a:ext uri="{FF2B5EF4-FFF2-40B4-BE49-F238E27FC236}">
                <a16:creationId xmlns:a16="http://schemas.microsoft.com/office/drawing/2014/main" id="{F24E8828-9ADF-7B8E-1F8F-2A177C0F143F}"/>
              </a:ext>
            </a:extLst>
          </p:cNvPr>
          <p:cNvGrpSpPr/>
          <p:nvPr/>
        </p:nvGrpSpPr>
        <p:grpSpPr>
          <a:xfrm>
            <a:off x="-1" y="30888"/>
            <a:ext cx="4185502" cy="6841403"/>
            <a:chOff x="0" y="30888"/>
            <a:chExt cx="2552090" cy="6841403"/>
          </a:xfrm>
        </p:grpSpPr>
        <p:grpSp>
          <p:nvGrpSpPr>
            <p:cNvPr id="12" name="Group 3">
              <a:extLst>
                <a:ext uri="{FF2B5EF4-FFF2-40B4-BE49-F238E27FC236}">
                  <a16:creationId xmlns:a16="http://schemas.microsoft.com/office/drawing/2014/main" id="{DC9CF851-C349-A858-A6AE-18776FC43142}"/>
                </a:ext>
              </a:extLst>
            </p:cNvPr>
            <p:cNvGrpSpPr/>
            <p:nvPr/>
          </p:nvGrpSpPr>
          <p:grpSpPr>
            <a:xfrm>
              <a:off x="0" y="30888"/>
              <a:ext cx="2552090" cy="6841403"/>
              <a:chOff x="0" y="30888"/>
              <a:chExt cx="2552090" cy="6841403"/>
            </a:xfrm>
          </p:grpSpPr>
          <p:sp>
            <p:nvSpPr>
              <p:cNvPr id="13" name="Freeform 4">
                <a:extLst>
                  <a:ext uri="{FF2B5EF4-FFF2-40B4-BE49-F238E27FC236}">
                    <a16:creationId xmlns:a16="http://schemas.microsoft.com/office/drawing/2014/main" id="{5EAD044F-B6FB-CDC7-4559-C1CBE7B21C1E}"/>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14" name="Picture 5">
                <a:extLst>
                  <a:ext uri="{FF2B5EF4-FFF2-40B4-BE49-F238E27FC236}">
                    <a16:creationId xmlns:a16="http://schemas.microsoft.com/office/drawing/2014/main" id="{7B2BBF79-1B27-4351-E23B-FE72ABCE081A}"/>
                  </a:ext>
                </a:extLst>
              </p:cNvPr>
              <p:cNvPicPr>
                <a:picLocks noChangeAspect="1"/>
              </p:cNvPicPr>
              <p:nvPr/>
            </p:nvPicPr>
            <p:blipFill>
              <a:blip r:embed="rId5"/>
              <a:srcRect/>
              <a:stretch>
                <a:fillRect/>
              </a:stretch>
            </p:blipFill>
            <p:spPr>
              <a:xfrm>
                <a:off x="0" y="4070268"/>
                <a:ext cx="1662306" cy="2802023"/>
              </a:xfrm>
              <a:prstGeom prst="rect">
                <a:avLst/>
              </a:prstGeom>
              <a:noFill/>
              <a:ln cap="flat">
                <a:noFill/>
              </a:ln>
            </p:spPr>
          </p:pic>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77C4E677-CCC2-DFAC-AF69-CB9B0066C813}"/>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2E7AED13-B464-AF89-E89A-FE579EF0080C}"/>
              </a:ext>
            </a:extLst>
          </p:cNvPr>
          <p:cNvPicPr>
            <a:picLocks noChangeAspect="1"/>
          </p:cNvPicPr>
          <p:nvPr/>
        </p:nvPicPr>
        <p:blipFill>
          <a:blip r:embed="rId3"/>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A988F191-D4E9-8530-1821-A70C945E5F79}"/>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9D196E1C-45F5-CD1D-E373-0AB6270A980D}"/>
              </a:ext>
            </a:extLst>
          </p:cNvPr>
          <p:cNvSpPr txBox="1"/>
          <p:nvPr/>
        </p:nvSpPr>
        <p:spPr>
          <a:xfrm>
            <a:off x="2245103" y="145257"/>
            <a:ext cx="6740527" cy="6567485"/>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0" name="Rectangle 1">
            <a:extLst>
              <a:ext uri="{FF2B5EF4-FFF2-40B4-BE49-F238E27FC236}">
                <a16:creationId xmlns:a16="http://schemas.microsoft.com/office/drawing/2014/main" id="{24E1FD86-067C-CA21-6B11-1D0B12585AD8}"/>
              </a:ext>
            </a:extLst>
          </p:cNvPr>
          <p:cNvSpPr/>
          <p:nvPr/>
        </p:nvSpPr>
        <p:spPr>
          <a:xfrm>
            <a:off x="2451484" y="442839"/>
            <a:ext cx="6428565" cy="642944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000000"/>
                </a:solidFill>
                <a:uFillTx/>
                <a:latin typeface="Calibri"/>
              </a:rPr>
              <a:t>Absence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Please phone the switchboard (01223 262503) or use the absence notification on website. On each day of absence, please provide a reason.</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1" i="0" u="none" strike="noStrike" kern="1200" cap="none" spc="0" baseline="0">
                <a:solidFill>
                  <a:srgbClr val="000000"/>
                </a:solidFill>
                <a:uFillTx/>
                <a:latin typeface="Tahoma" pitchFamily="34"/>
                <a:ea typeface="Tahoma" pitchFamily="34"/>
                <a:cs typeface="Tahoma" pitchFamily="34"/>
              </a:rPr>
              <a:t>Medical appointments </a:t>
            </a:r>
            <a:r>
              <a:rPr lang="en-GB" sz="2200" b="0" i="0" u="none" strike="noStrike" kern="1200" cap="none" spc="0" baseline="0">
                <a:solidFill>
                  <a:srgbClr val="000000"/>
                </a:solidFill>
                <a:uFillTx/>
                <a:latin typeface="Tahoma" pitchFamily="34"/>
                <a:ea typeface="Tahoma" pitchFamily="34"/>
                <a:cs typeface="Tahoma" pitchFamily="34"/>
              </a:rPr>
              <a:t>need to be emailed to </a:t>
            </a:r>
            <a:r>
              <a:rPr lang="en-GB" sz="2200" b="0" i="0" u="none" strike="noStrike" kern="1200" cap="none" spc="0" baseline="0" err="1">
                <a:solidFill>
                  <a:srgbClr val="000000"/>
                </a:solidFill>
                <a:uFillTx/>
                <a:latin typeface="Tahoma" pitchFamily="34"/>
                <a:ea typeface="Tahoma" pitchFamily="34"/>
                <a:cs typeface="Tahoma" pitchFamily="34"/>
              </a:rPr>
              <a:t>com-Attendance</a:t>
            </a:r>
            <a:r>
              <a:rPr lang="en-GB" sz="2200" b="0" i="0" u="none" strike="noStrike" kern="1200" cap="none" spc="0" baseline="0">
                <a:solidFill>
                  <a:srgbClr val="000000"/>
                </a:solidFill>
                <a:uFillTx/>
                <a:latin typeface="Tahoma" pitchFamily="34"/>
                <a:ea typeface="Tahoma" pitchFamily="34"/>
                <a:cs typeface="Tahoma" pitchFamily="34"/>
              </a:rPr>
              <a:t> and the tutor.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If leaving the school for an appointment, pupils will need to sign out of school at the Attendance Office.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1" i="0" u="none" strike="noStrike" kern="1200" cap="none" spc="0" baseline="0">
                <a:solidFill>
                  <a:srgbClr val="000000"/>
                </a:solidFill>
                <a:uFillTx/>
                <a:latin typeface="Tahoma" pitchFamily="34"/>
                <a:ea typeface="Tahoma" pitchFamily="34"/>
                <a:cs typeface="Tahoma" pitchFamily="34"/>
              </a:rPr>
              <a:t>Illness</a:t>
            </a:r>
            <a:r>
              <a:rPr lang="en-GB" sz="2200" b="0" i="0" u="none" strike="noStrike" kern="1200" cap="none" spc="0" baseline="0">
                <a:solidFill>
                  <a:srgbClr val="000000"/>
                </a:solidFill>
                <a:uFillTx/>
                <a:latin typeface="Tahoma" pitchFamily="34"/>
                <a:ea typeface="Tahoma" pitchFamily="34"/>
                <a:cs typeface="Tahoma" pitchFamily="34"/>
              </a:rPr>
              <a:t> - if your child is ill in school, the nurse will contact you and ask you to collect them (pupils must not contact you directly).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ea typeface="Tahoma" pitchFamily="34"/>
              <a:cs typeface="Tahoma"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It is the pupil’s responsibility to catch up on missed work, and it is important that they do!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a:endParaRPr>
          </a:p>
        </p:txBody>
      </p:sp>
      <p:grpSp>
        <p:nvGrpSpPr>
          <p:cNvPr id="11" name="Group 2">
            <a:extLst>
              <a:ext uri="{FF2B5EF4-FFF2-40B4-BE49-F238E27FC236}">
                <a16:creationId xmlns:a16="http://schemas.microsoft.com/office/drawing/2014/main" id="{D9517557-C93C-E072-A44D-3266374560E8}"/>
              </a:ext>
            </a:extLst>
          </p:cNvPr>
          <p:cNvGrpSpPr/>
          <p:nvPr/>
        </p:nvGrpSpPr>
        <p:grpSpPr>
          <a:xfrm>
            <a:off x="-1" y="30888"/>
            <a:ext cx="4185502" cy="6841403"/>
            <a:chOff x="0" y="30888"/>
            <a:chExt cx="2552090" cy="6841403"/>
          </a:xfrm>
        </p:grpSpPr>
        <p:grpSp>
          <p:nvGrpSpPr>
            <p:cNvPr id="12" name="Group 3">
              <a:extLst>
                <a:ext uri="{FF2B5EF4-FFF2-40B4-BE49-F238E27FC236}">
                  <a16:creationId xmlns:a16="http://schemas.microsoft.com/office/drawing/2014/main" id="{38B0CDE8-7D3C-77A5-63BE-7216EA37F17A}"/>
                </a:ext>
              </a:extLst>
            </p:cNvPr>
            <p:cNvGrpSpPr/>
            <p:nvPr/>
          </p:nvGrpSpPr>
          <p:grpSpPr>
            <a:xfrm>
              <a:off x="0" y="30888"/>
              <a:ext cx="2552090" cy="6841403"/>
              <a:chOff x="0" y="30888"/>
              <a:chExt cx="2552090" cy="6841403"/>
            </a:xfrm>
          </p:grpSpPr>
          <p:sp>
            <p:nvSpPr>
              <p:cNvPr id="13" name="Freeform 4">
                <a:extLst>
                  <a:ext uri="{FF2B5EF4-FFF2-40B4-BE49-F238E27FC236}">
                    <a16:creationId xmlns:a16="http://schemas.microsoft.com/office/drawing/2014/main" id="{69C8806F-850E-319D-AB5C-29F6FBB3B6AD}"/>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14" name="Picture 5">
                <a:extLst>
                  <a:ext uri="{FF2B5EF4-FFF2-40B4-BE49-F238E27FC236}">
                    <a16:creationId xmlns:a16="http://schemas.microsoft.com/office/drawing/2014/main" id="{B39C372F-9D98-AA4C-3ED2-AC6052B67FF4}"/>
                  </a:ext>
                </a:extLst>
              </p:cNvPr>
              <p:cNvPicPr>
                <a:picLocks noChangeAspect="1"/>
              </p:cNvPicPr>
              <p:nvPr/>
            </p:nvPicPr>
            <p:blipFill>
              <a:blip r:embed="rId4"/>
              <a:srcRect/>
              <a:stretch>
                <a:fillRect/>
              </a:stretch>
            </p:blipFill>
            <p:spPr>
              <a:xfrm>
                <a:off x="0" y="4070268"/>
                <a:ext cx="1662306" cy="2802023"/>
              </a:xfrm>
              <a:prstGeom prst="rect">
                <a:avLst/>
              </a:prstGeom>
              <a:noFill/>
              <a:ln cap="flat">
                <a:noFill/>
              </a:ln>
            </p:spPr>
          </p:pic>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355C372-6299-D73A-13BB-D5752C850704}"/>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12F7BBEE-2121-31D4-7188-999B828DE4DE}"/>
              </a:ext>
            </a:extLst>
          </p:cNvPr>
          <p:cNvPicPr>
            <a:picLocks noChangeAspect="1"/>
          </p:cNvPicPr>
          <p:nvPr/>
        </p:nvPicPr>
        <p:blipFill>
          <a:blip r:embed="rId3"/>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C5841545-F62D-55B8-AD8A-5F7DE2AA35A7}"/>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180FD410-A6A5-8A33-C6D0-CE7726DD7BAB}"/>
              </a:ext>
            </a:extLst>
          </p:cNvPr>
          <p:cNvSpPr txBox="1"/>
          <p:nvPr/>
        </p:nvSpPr>
        <p:spPr>
          <a:xfrm>
            <a:off x="2290713" y="552819"/>
            <a:ext cx="6853296" cy="5593458"/>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0" name="Rectangle 1">
            <a:extLst>
              <a:ext uri="{FF2B5EF4-FFF2-40B4-BE49-F238E27FC236}">
                <a16:creationId xmlns:a16="http://schemas.microsoft.com/office/drawing/2014/main" id="{A3DC8FE9-C171-1E81-71E3-E2884EC66D08}"/>
              </a:ext>
            </a:extLst>
          </p:cNvPr>
          <p:cNvSpPr/>
          <p:nvPr/>
        </p:nvSpPr>
        <p:spPr>
          <a:xfrm>
            <a:off x="2323202" y="552828"/>
            <a:ext cx="6853296" cy="609089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000000"/>
                </a:solidFill>
                <a:uFillTx/>
                <a:latin typeface="Calibri"/>
              </a:rPr>
              <a:t>Mobile Phones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Leave at home if possible.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Switched off during the day. If a device is seen whilst on school premises, this will be confiscated and passed onto our School Receptionist to be collected at the end of the school day.</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Parents call the school switchboard if you need to pass on a message to your child.</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No text or calls are allowed to be made during the school day.</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It is forbidden to photograph anyone in school or on the way to/from school.</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School </a:t>
            </a:r>
            <a:r>
              <a:rPr lang="en-GB" sz="2200">
                <a:solidFill>
                  <a:srgbClr val="000000"/>
                </a:solidFill>
                <a:latin typeface="Tahoma" pitchFamily="34"/>
                <a:ea typeface="Tahoma" pitchFamily="34"/>
                <a:cs typeface="Tahoma" pitchFamily="34"/>
              </a:rPr>
              <a:t>is </a:t>
            </a:r>
            <a:r>
              <a:rPr lang="en-GB" sz="2200" b="0" i="0" u="none" strike="noStrike" kern="1200" cap="none" spc="0" baseline="0">
                <a:solidFill>
                  <a:srgbClr val="000000"/>
                </a:solidFill>
                <a:uFillTx/>
                <a:latin typeface="Tahoma" pitchFamily="34"/>
                <a:ea typeface="Tahoma" pitchFamily="34"/>
                <a:cs typeface="Tahoma" pitchFamily="34"/>
              </a:rPr>
              <a:t>not liable in case of loss.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err="1">
                <a:solidFill>
                  <a:srgbClr val="000000"/>
                </a:solidFill>
                <a:uFillTx/>
                <a:latin typeface="Tahoma" pitchFamily="34"/>
                <a:ea typeface="Tahoma" pitchFamily="34"/>
                <a:cs typeface="Tahoma" pitchFamily="34"/>
              </a:rPr>
              <a:t>Ipads</a:t>
            </a:r>
            <a:r>
              <a:rPr lang="en-GB" sz="2200" b="0" i="0" u="none" strike="noStrike" kern="1200" cap="none" spc="0" baseline="0">
                <a:solidFill>
                  <a:srgbClr val="000000"/>
                </a:solidFill>
                <a:uFillTx/>
                <a:latin typeface="Tahoma" pitchFamily="34"/>
                <a:ea typeface="Tahoma" pitchFamily="34"/>
                <a:cs typeface="Tahoma" pitchFamily="34"/>
              </a:rPr>
              <a:t> must not be used at break or lunch time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a:endParaRPr>
          </a:p>
        </p:txBody>
      </p:sp>
      <p:grpSp>
        <p:nvGrpSpPr>
          <p:cNvPr id="11" name="Group 2">
            <a:extLst>
              <a:ext uri="{FF2B5EF4-FFF2-40B4-BE49-F238E27FC236}">
                <a16:creationId xmlns:a16="http://schemas.microsoft.com/office/drawing/2014/main" id="{66CE31FB-48BE-DC20-A3A5-B524A3A6BE67}"/>
              </a:ext>
            </a:extLst>
          </p:cNvPr>
          <p:cNvGrpSpPr/>
          <p:nvPr/>
        </p:nvGrpSpPr>
        <p:grpSpPr>
          <a:xfrm>
            <a:off x="-1" y="30888"/>
            <a:ext cx="4185502" cy="6841403"/>
            <a:chOff x="0" y="30888"/>
            <a:chExt cx="2552090" cy="6841403"/>
          </a:xfrm>
        </p:grpSpPr>
        <p:grpSp>
          <p:nvGrpSpPr>
            <p:cNvPr id="12" name="Group 3">
              <a:extLst>
                <a:ext uri="{FF2B5EF4-FFF2-40B4-BE49-F238E27FC236}">
                  <a16:creationId xmlns:a16="http://schemas.microsoft.com/office/drawing/2014/main" id="{3C93732D-B864-17F0-D829-DA1456522035}"/>
                </a:ext>
              </a:extLst>
            </p:cNvPr>
            <p:cNvGrpSpPr/>
            <p:nvPr/>
          </p:nvGrpSpPr>
          <p:grpSpPr>
            <a:xfrm>
              <a:off x="0" y="30888"/>
              <a:ext cx="2552090" cy="6841403"/>
              <a:chOff x="0" y="30888"/>
              <a:chExt cx="2552090" cy="6841403"/>
            </a:xfrm>
          </p:grpSpPr>
          <p:sp>
            <p:nvSpPr>
              <p:cNvPr id="13" name="Freeform 4">
                <a:extLst>
                  <a:ext uri="{FF2B5EF4-FFF2-40B4-BE49-F238E27FC236}">
                    <a16:creationId xmlns:a16="http://schemas.microsoft.com/office/drawing/2014/main" id="{03035F06-EE9E-1634-C668-14263EFD4F5C}"/>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14" name="Picture 5">
                <a:extLst>
                  <a:ext uri="{FF2B5EF4-FFF2-40B4-BE49-F238E27FC236}">
                    <a16:creationId xmlns:a16="http://schemas.microsoft.com/office/drawing/2014/main" id="{9A8BBF4E-5C3F-C3F4-EF2C-30F15FE32A3D}"/>
                  </a:ext>
                </a:extLst>
              </p:cNvPr>
              <p:cNvPicPr>
                <a:picLocks noChangeAspect="1"/>
              </p:cNvPicPr>
              <p:nvPr/>
            </p:nvPicPr>
            <p:blipFill>
              <a:blip r:embed="rId4"/>
              <a:srcRect/>
              <a:stretch>
                <a:fillRect/>
              </a:stretch>
            </p:blipFill>
            <p:spPr>
              <a:xfrm>
                <a:off x="0" y="4070268"/>
                <a:ext cx="1662306" cy="2802023"/>
              </a:xfrm>
              <a:prstGeom prst="rect">
                <a:avLst/>
              </a:prstGeom>
              <a:noFill/>
              <a:ln cap="flat">
                <a:noFill/>
              </a:ln>
            </p:spPr>
          </p:pic>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2429F90-553E-1F07-9E30-B29D2362D81C}"/>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F065E6EA-0B05-1E11-836E-D7A4CE63109E}"/>
              </a:ext>
            </a:extLst>
          </p:cNvPr>
          <p:cNvPicPr>
            <a:picLocks noChangeAspect="1"/>
          </p:cNvPicPr>
          <p:nvPr/>
        </p:nvPicPr>
        <p:blipFill>
          <a:blip r:embed="rId3"/>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E935E91B-C259-13F6-2191-B3D2C88B4468}"/>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30ECB0DF-08D1-FB44-2275-865B7B638224}"/>
              </a:ext>
            </a:extLst>
          </p:cNvPr>
          <p:cNvSpPr txBox="1"/>
          <p:nvPr/>
        </p:nvSpPr>
        <p:spPr>
          <a:xfrm>
            <a:off x="2071794" y="145257"/>
            <a:ext cx="6938127" cy="6567485"/>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0" name="Rectangle 1">
            <a:extLst>
              <a:ext uri="{FF2B5EF4-FFF2-40B4-BE49-F238E27FC236}">
                <a16:creationId xmlns:a16="http://schemas.microsoft.com/office/drawing/2014/main" id="{BD09ACEE-1092-3547-6569-D1D863B75C87}"/>
              </a:ext>
            </a:extLst>
          </p:cNvPr>
          <p:cNvSpPr/>
          <p:nvPr/>
        </p:nvSpPr>
        <p:spPr>
          <a:xfrm>
            <a:off x="2273913" y="145248"/>
            <a:ext cx="6687088" cy="628787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Calibri"/>
              </a:rPr>
              <a:t>Progress information and reports</a:t>
            </a:r>
            <a:endParaRPr lang="en-GB" sz="4000" b="1" i="0" u="none" strike="noStrike" kern="1200" cap="none" spc="0" baseline="0" dirty="0">
              <a:solidFill>
                <a:srgbClr val="000000"/>
              </a:solidFill>
              <a:uFillTx/>
              <a:latin typeface="Calibri"/>
              <a:ea typeface="Calibri"/>
              <a:cs typeface="Calibri"/>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b="1" i="0" u="sng" strike="noStrike" kern="1200" cap="none" spc="0" baseline="0" dirty="0">
              <a:solidFill>
                <a:srgbClr val="000000"/>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Tahoma"/>
                <a:ea typeface="Tahoma"/>
                <a:cs typeface="Tahoma"/>
              </a:rPr>
              <a:t>At the start of next term we will send out communication on how to access GO4Schools.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000" dirty="0">
              <a:solidFill>
                <a:srgbClr val="000000"/>
              </a:solidFill>
              <a:latin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Tahoma"/>
                <a:ea typeface="Tahoma"/>
                <a:cs typeface="Tahoma"/>
              </a:rPr>
              <a:t>G4S will be updated to show information about your child’s effort and attainment.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Tahoma"/>
                <a:ea typeface="Tahoma"/>
                <a:cs typeface="Tahoma"/>
              </a:rPr>
              <a:t>You will also receive a report with effort grades on 13</a:t>
            </a:r>
            <a:r>
              <a:rPr lang="en-GB" sz="2000" b="0" i="0" u="none" strike="noStrike" kern="1200" cap="none" spc="0" baseline="30000" dirty="0">
                <a:solidFill>
                  <a:srgbClr val="000000"/>
                </a:solidFill>
                <a:uFillTx/>
                <a:latin typeface="Tahoma"/>
                <a:ea typeface="Tahoma"/>
                <a:cs typeface="Tahoma"/>
              </a:rPr>
              <a:t>th</a:t>
            </a:r>
            <a:r>
              <a:rPr lang="en-GB" sz="2000" b="0" i="0" u="none" strike="noStrike" kern="1200" cap="none" spc="0" baseline="0" dirty="0">
                <a:solidFill>
                  <a:srgbClr val="000000"/>
                </a:solidFill>
                <a:uFillTx/>
                <a:latin typeface="Tahoma"/>
                <a:ea typeface="Tahoma"/>
                <a:cs typeface="Tahoma"/>
              </a:rPr>
              <a:t> November which is designed to show how well your child has settled in. There will be a second report showing your child’s depth of understanding as well as effort in the </a:t>
            </a:r>
            <a:r>
              <a:rPr lang="en-GB" sz="2000" b="0" i="0" u="none" strike="noStrike" kern="1200" cap="none" spc="0" baseline="0">
                <a:solidFill>
                  <a:srgbClr val="000000"/>
                </a:solidFill>
                <a:uFillTx/>
                <a:latin typeface="Tahoma"/>
                <a:ea typeface="Tahoma"/>
                <a:cs typeface="Tahoma"/>
              </a:rPr>
              <a:t>Spring Term.</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Calibri"/>
            </a:endParaRPr>
          </a:p>
          <a:p>
            <a:pPr hangingPunct="0">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Tahoma"/>
                <a:ea typeface="Tahoma"/>
                <a:cs typeface="Tahoma"/>
              </a:rPr>
              <a:t>There will be a Parents’ Evening on </a:t>
            </a:r>
            <a:r>
              <a:rPr lang="en-GB" sz="2000" dirty="0">
                <a:solidFill>
                  <a:srgbClr val="000000"/>
                </a:solidFill>
                <a:latin typeface="Tahoma"/>
                <a:ea typeface="Tahoma"/>
                <a:cs typeface="Tahoma"/>
              </a:rPr>
              <a:t>Thursday</a:t>
            </a:r>
            <a:r>
              <a:rPr lang="en-GB" sz="2000" kern="0" dirty="0">
                <a:solidFill>
                  <a:srgbClr val="000000"/>
                </a:solidFill>
                <a:latin typeface="Tahoma"/>
                <a:ea typeface="Tahoma"/>
                <a:cs typeface="Tahoma"/>
              </a:rPr>
              <a:t> 12th February 2026.</a:t>
            </a:r>
            <a:r>
              <a:rPr lang="en-GB" sz="2000" b="0" i="0" u="none" strike="noStrike" kern="1200" cap="none" spc="0" baseline="0" dirty="0">
                <a:solidFill>
                  <a:srgbClr val="000000"/>
                </a:solidFill>
                <a:uFillTx/>
                <a:latin typeface="Tahoma"/>
                <a:ea typeface="Tahoma"/>
                <a:cs typeface="Tahoma"/>
              </a:rPr>
              <a:t> </a:t>
            </a:r>
            <a:r>
              <a:rPr lang="en-GB" sz="2000" dirty="0">
                <a:solidFill>
                  <a:srgbClr val="000000"/>
                </a:solidFill>
                <a:latin typeface="Tahoma"/>
                <a:ea typeface="Tahoma"/>
                <a:cs typeface="Tahoma"/>
              </a:rPr>
              <a:t>P</a:t>
            </a:r>
            <a:r>
              <a:rPr lang="en-GB" sz="2000" b="0" i="0" u="none" strike="noStrike" kern="1200" cap="none" spc="0" baseline="0" dirty="0">
                <a:solidFill>
                  <a:srgbClr val="000000"/>
                </a:solidFill>
                <a:uFillTx/>
                <a:latin typeface="Tahoma"/>
                <a:ea typeface="Tahoma"/>
                <a:cs typeface="Tahoma"/>
              </a:rPr>
              <a:t>arents evenings are online.</a:t>
            </a:r>
          </a:p>
        </p:txBody>
      </p:sp>
      <p:pic>
        <p:nvPicPr>
          <p:cNvPr id="11" name="Picture 6" descr="Image result for go4 schools logo">
            <a:extLst>
              <a:ext uri="{FF2B5EF4-FFF2-40B4-BE49-F238E27FC236}">
                <a16:creationId xmlns:a16="http://schemas.microsoft.com/office/drawing/2014/main" id="{EC4B2A09-0667-DBA4-E48C-4A93C3A98410}"/>
              </a:ext>
            </a:extLst>
          </p:cNvPr>
          <p:cNvPicPr>
            <a:picLocks noChangeAspect="1"/>
          </p:cNvPicPr>
          <p:nvPr/>
        </p:nvPicPr>
        <p:blipFill>
          <a:blip r:embed="rId4"/>
          <a:srcRect/>
          <a:stretch>
            <a:fillRect/>
          </a:stretch>
        </p:blipFill>
        <p:spPr>
          <a:xfrm>
            <a:off x="2022481" y="742159"/>
            <a:ext cx="1622429" cy="1620838"/>
          </a:xfrm>
          <a:prstGeom prst="rect">
            <a:avLst/>
          </a:prstGeom>
          <a:noFill/>
          <a:ln cap="flat">
            <a:noFill/>
          </a:ln>
        </p:spPr>
      </p:pic>
      <p:grpSp>
        <p:nvGrpSpPr>
          <p:cNvPr id="12" name="Group 2">
            <a:extLst>
              <a:ext uri="{FF2B5EF4-FFF2-40B4-BE49-F238E27FC236}">
                <a16:creationId xmlns:a16="http://schemas.microsoft.com/office/drawing/2014/main" id="{66F51990-4D1C-1FB6-CDA9-7330A58DBD5B}"/>
              </a:ext>
            </a:extLst>
          </p:cNvPr>
          <p:cNvGrpSpPr/>
          <p:nvPr/>
        </p:nvGrpSpPr>
        <p:grpSpPr>
          <a:xfrm>
            <a:off x="-1" y="30888"/>
            <a:ext cx="4185502" cy="6841403"/>
            <a:chOff x="0" y="30888"/>
            <a:chExt cx="2552090" cy="6841403"/>
          </a:xfrm>
        </p:grpSpPr>
        <p:grpSp>
          <p:nvGrpSpPr>
            <p:cNvPr id="13" name="Group 3">
              <a:extLst>
                <a:ext uri="{FF2B5EF4-FFF2-40B4-BE49-F238E27FC236}">
                  <a16:creationId xmlns:a16="http://schemas.microsoft.com/office/drawing/2014/main" id="{AE93F891-2F09-4C9A-6C02-68E3059AA9C5}"/>
                </a:ext>
              </a:extLst>
            </p:cNvPr>
            <p:cNvGrpSpPr/>
            <p:nvPr/>
          </p:nvGrpSpPr>
          <p:grpSpPr>
            <a:xfrm>
              <a:off x="0" y="30888"/>
              <a:ext cx="2552090" cy="6841403"/>
              <a:chOff x="0" y="30888"/>
              <a:chExt cx="2552090" cy="6841403"/>
            </a:xfrm>
          </p:grpSpPr>
          <p:sp>
            <p:nvSpPr>
              <p:cNvPr id="14" name="Freeform 4">
                <a:extLst>
                  <a:ext uri="{FF2B5EF4-FFF2-40B4-BE49-F238E27FC236}">
                    <a16:creationId xmlns:a16="http://schemas.microsoft.com/office/drawing/2014/main" id="{FB4CB71E-37A0-DC9D-9183-6C1D957FBE06}"/>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15" name="Picture 5">
                <a:extLst>
                  <a:ext uri="{FF2B5EF4-FFF2-40B4-BE49-F238E27FC236}">
                    <a16:creationId xmlns:a16="http://schemas.microsoft.com/office/drawing/2014/main" id="{A6F22A73-8E09-666A-AE9B-37EADA90363A}"/>
                  </a:ext>
                </a:extLst>
              </p:cNvPr>
              <p:cNvPicPr>
                <a:picLocks noChangeAspect="1"/>
              </p:cNvPicPr>
              <p:nvPr/>
            </p:nvPicPr>
            <p:blipFill>
              <a:blip r:embed="rId5"/>
              <a:srcRect/>
              <a:stretch>
                <a:fillRect/>
              </a:stretch>
            </p:blipFill>
            <p:spPr>
              <a:xfrm>
                <a:off x="0" y="4070268"/>
                <a:ext cx="1662306" cy="2802023"/>
              </a:xfrm>
              <a:prstGeom prst="rect">
                <a:avLst/>
              </a:prstGeom>
              <a:noFill/>
              <a:ln cap="flat">
                <a:noFill/>
              </a:ln>
            </p:spPr>
          </p:pic>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0DB9BB57-D798-D600-F04E-DCA210A0709F}"/>
              </a:ext>
            </a:extLst>
          </p:cNvPr>
          <p:cNvSpPr txBox="1"/>
          <p:nvPr/>
        </p:nvSpPr>
        <p:spPr>
          <a:xfrm>
            <a:off x="123608" y="653146"/>
            <a:ext cx="7093621" cy="6171724"/>
          </a:xfrm>
          <a:prstGeom prst="rect">
            <a:avLst/>
          </a:prstGeom>
          <a:noFill/>
          <a:ln cap="flat">
            <a:noFill/>
          </a:ln>
        </p:spPr>
        <p:txBody>
          <a:bodyPr vert="horz" wrap="square" lIns="91440" tIns="45720" rIns="91440" bIns="45720" anchor="t" anchorCtr="0" compatLnSpc="1">
            <a:normAutofit/>
          </a:bodyPr>
          <a:lstStyle/>
          <a:p>
            <a:pPr marL="0" marR="0" lvl="0" indent="0" algn="l" defTabSz="685800" rtl="0" fontAlgn="auto" hangingPunct="0">
              <a:lnSpc>
                <a:spcPct val="90000"/>
              </a:lnSpc>
              <a:spcBef>
                <a:spcPts val="750"/>
              </a:spcBef>
              <a:spcAft>
                <a:spcPts val="0"/>
              </a:spcAft>
              <a:buNone/>
              <a:tabLst/>
              <a:defRPr sz="1800" b="0" i="0" u="none" strike="noStrike" kern="0" cap="none" spc="0" baseline="0">
                <a:solidFill>
                  <a:srgbClr val="000000"/>
                </a:solidFill>
                <a:uFillTx/>
              </a:defRPr>
            </a:pPr>
            <a:r>
              <a:rPr lang="en-GB" sz="2000" b="1">
                <a:solidFill>
                  <a:srgbClr val="4A452A"/>
                </a:solidFill>
                <a:latin typeface="Calibri"/>
              </a:rPr>
              <a:t>Message regularly communicated to Pupils at CVC:</a:t>
            </a:r>
          </a:p>
          <a:p>
            <a:pPr marL="0" marR="0" lvl="0" indent="0" algn="l" defTabSz="685800" rtl="0" fontAlgn="auto" hangingPunct="0">
              <a:lnSpc>
                <a:spcPct val="90000"/>
              </a:lnSpc>
              <a:spcBef>
                <a:spcPts val="75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4A452A"/>
              </a:solidFill>
              <a:uFillTx/>
              <a:latin typeface="Calibri"/>
            </a:endParaRPr>
          </a:p>
          <a:p>
            <a:pPr marL="0" marR="0" lvl="0" indent="0" algn="l" defTabSz="685800" rtl="0" fontAlgn="auto" hangingPunct="0">
              <a:lnSpc>
                <a:spcPct val="90000"/>
              </a:lnSpc>
              <a:spcBef>
                <a:spcPts val="75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4A452A"/>
                </a:solidFill>
                <a:uFillTx/>
                <a:latin typeface="Calibri"/>
              </a:rPr>
              <a:t>CVC has a </a:t>
            </a:r>
            <a:r>
              <a:rPr lang="en-GB" sz="2000" b="0" i="0" u="sng" strike="noStrike" kern="1200" cap="none" spc="0" baseline="0">
                <a:solidFill>
                  <a:srgbClr val="4A452A"/>
                </a:solidFill>
                <a:uFillTx/>
                <a:latin typeface="Calibri"/>
              </a:rPr>
              <a:t>zero tolerance</a:t>
            </a:r>
            <a:r>
              <a:rPr lang="en-GB" sz="2000" b="0" i="0" u="none" strike="noStrike" kern="1200" cap="none" spc="0" baseline="0">
                <a:solidFill>
                  <a:srgbClr val="4A452A"/>
                </a:solidFill>
                <a:uFillTx/>
                <a:latin typeface="Calibri"/>
              </a:rPr>
              <a:t> policy for: </a:t>
            </a:r>
          </a:p>
          <a:p>
            <a:pPr marL="0" marR="0" lvl="0" indent="0" algn="l" defTabSz="685800" rtl="0" fontAlgn="auto" hangingPunct="0">
              <a:lnSpc>
                <a:spcPct val="90000"/>
              </a:lnSpc>
              <a:spcBef>
                <a:spcPts val="75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4A452A"/>
                </a:solidFill>
                <a:uFillTx/>
                <a:latin typeface="Calibri"/>
              </a:rPr>
              <a:t>racist / sexist / homophobic / </a:t>
            </a:r>
            <a:r>
              <a:rPr lang="en-GB" sz="2000" b="0" i="0" u="none" strike="noStrike" kern="1200" cap="none" spc="0" baseline="0" err="1">
                <a:solidFill>
                  <a:srgbClr val="4A452A"/>
                </a:solidFill>
                <a:uFillTx/>
                <a:latin typeface="Calibri"/>
              </a:rPr>
              <a:t>ablist</a:t>
            </a:r>
            <a:r>
              <a:rPr lang="en-GB" sz="2000" b="0" i="0" u="none" strike="noStrike" kern="1200" cap="none" spc="0" baseline="0">
                <a:solidFill>
                  <a:srgbClr val="4A452A"/>
                </a:solidFill>
                <a:uFillTx/>
                <a:latin typeface="Calibri"/>
              </a:rPr>
              <a:t> / transphobic behaviour and language. </a:t>
            </a:r>
          </a:p>
          <a:p>
            <a:pPr marL="0" marR="0" lvl="0" indent="0" algn="l" defTabSz="685800" rtl="0" fontAlgn="auto" hangingPunct="0">
              <a:lnSpc>
                <a:spcPct val="90000"/>
              </a:lnSpc>
              <a:spcBef>
                <a:spcPts val="75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4A452A"/>
                </a:solidFill>
                <a:uFillTx/>
                <a:latin typeface="Calibri"/>
              </a:rPr>
              <a:t>Offensive language </a:t>
            </a:r>
            <a:r>
              <a:rPr lang="en-GB" sz="2000">
                <a:solidFill>
                  <a:srgbClr val="4A452A"/>
                </a:solidFill>
                <a:latin typeface="Calibri"/>
              </a:rPr>
              <a:t>(online or in person) </a:t>
            </a:r>
            <a:r>
              <a:rPr lang="en-GB" sz="2000" b="0" i="0" u="none" strike="noStrike" kern="1200" cap="none" spc="0" baseline="0">
                <a:solidFill>
                  <a:srgbClr val="4A452A"/>
                </a:solidFill>
                <a:uFillTx/>
                <a:latin typeface="Calibri"/>
              </a:rPr>
              <a:t>may include: </a:t>
            </a:r>
          </a:p>
          <a:p>
            <a:pPr marL="285750" marR="0" lvl="0" indent="-285750" algn="l" defTabSz="685800" rtl="0" fontAlgn="auto" hangingPunct="0">
              <a:lnSpc>
                <a:spcPct val="90000"/>
              </a:lnSpc>
              <a:spcBef>
                <a:spcPts val="75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4A452A"/>
                </a:solidFill>
                <a:uFillTx/>
                <a:latin typeface="Calibri"/>
              </a:rPr>
              <a:t>Words like the n-word and the f-slur. </a:t>
            </a:r>
          </a:p>
          <a:p>
            <a:pPr marL="285750" marR="0" lvl="0" indent="-285750" algn="l" defTabSz="685800" rtl="0" fontAlgn="auto" hangingPunct="0">
              <a:lnSpc>
                <a:spcPct val="90000"/>
              </a:lnSpc>
              <a:spcBef>
                <a:spcPts val="75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4A452A"/>
                </a:solidFill>
                <a:uFillTx/>
                <a:latin typeface="Calibri"/>
              </a:rPr>
              <a:t>Comments about someone’s physical appearance (e.g. skin colour). </a:t>
            </a:r>
          </a:p>
          <a:p>
            <a:pPr marL="285750" marR="0" lvl="0" indent="-285750" algn="l" defTabSz="685800" rtl="0" fontAlgn="auto" hangingPunct="0">
              <a:lnSpc>
                <a:spcPct val="90000"/>
              </a:lnSpc>
              <a:spcBef>
                <a:spcPts val="75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4A452A"/>
                </a:solidFill>
                <a:uFillTx/>
                <a:latin typeface="Calibri"/>
              </a:rPr>
              <a:t>Negative references to someone’s religion, language, ethnicity, race, sexual orientation, gender. </a:t>
            </a:r>
          </a:p>
          <a:p>
            <a:pPr marL="0" marR="0" lvl="0" indent="0" algn="l" defTabSz="685800" rtl="0" fontAlgn="auto" hangingPunct="0">
              <a:lnSpc>
                <a:spcPct val="90000"/>
              </a:lnSpc>
              <a:spcBef>
                <a:spcPts val="75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4A452A"/>
              </a:solidFill>
              <a:uFillTx/>
              <a:latin typeface="Tahoma" pitchFamily="34"/>
            </a:endParaRPr>
          </a:p>
          <a:p>
            <a:pPr marL="0" marR="0" lvl="0" indent="0" algn="l" defTabSz="685800" rtl="0" fontAlgn="auto" hangingPunct="0">
              <a:lnSpc>
                <a:spcPct val="90000"/>
              </a:lnSpc>
              <a:spcBef>
                <a:spcPts val="750"/>
              </a:spcBef>
              <a:spcAft>
                <a:spcPts val="0"/>
              </a:spcAft>
              <a:buNone/>
              <a:tabLst/>
              <a:defRPr sz="1800" b="0" i="0" u="none" strike="noStrike" kern="0" cap="none" spc="0" baseline="0">
                <a:solidFill>
                  <a:srgbClr val="000000"/>
                </a:solidFill>
                <a:uFillTx/>
              </a:defRPr>
            </a:pPr>
            <a:r>
              <a:rPr lang="en-GB" sz="2000" b="1" i="0" u="sng" strike="noStrike" kern="1200" cap="none" spc="0" baseline="0">
                <a:solidFill>
                  <a:srgbClr val="4A452A"/>
                </a:solidFill>
                <a:uFillTx/>
                <a:latin typeface="Calibri"/>
              </a:rPr>
              <a:t>All</a:t>
            </a:r>
            <a:r>
              <a:rPr lang="en-GB" sz="2000" b="1" i="0" u="none" strike="noStrike" kern="1200" cap="none" spc="0" baseline="0">
                <a:solidFill>
                  <a:srgbClr val="4A452A"/>
                </a:solidFill>
                <a:uFillTx/>
                <a:latin typeface="Calibri"/>
              </a:rPr>
              <a:t> of this behaviour is sanctioned in line with our safer corridors policy, and followed up in other ways, too. </a:t>
            </a:r>
            <a:endParaRPr lang="en-GB" sz="2000" b="1" i="0" u="sng" strike="noStrike" kern="1200" cap="none" spc="0" baseline="0">
              <a:solidFill>
                <a:srgbClr val="4A452A"/>
              </a:solidFill>
              <a:uFillTx/>
              <a:latin typeface="Calibri"/>
            </a:endParaRPr>
          </a:p>
        </p:txBody>
      </p:sp>
      <p:sp>
        <p:nvSpPr>
          <p:cNvPr id="7" name="TextBox 13">
            <a:extLst>
              <a:ext uri="{FF2B5EF4-FFF2-40B4-BE49-F238E27FC236}">
                <a16:creationId xmlns:a16="http://schemas.microsoft.com/office/drawing/2014/main" id="{A4B96E74-B9B1-F68C-6C37-B0F8CCB147A1}"/>
              </a:ext>
            </a:extLst>
          </p:cNvPr>
          <p:cNvSpPr txBox="1"/>
          <p:nvPr/>
        </p:nvSpPr>
        <p:spPr>
          <a:xfrm>
            <a:off x="5001210" y="6288063"/>
            <a:ext cx="4572000"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uFillTx/>
                <a:latin typeface="Tahoma" pitchFamily="34"/>
              </a:rPr>
              <a:t>We can’t do this without you! </a:t>
            </a:r>
          </a:p>
        </p:txBody>
      </p:sp>
      <p:pic>
        <p:nvPicPr>
          <p:cNvPr id="10" name="Picture 3">
            <a:extLst>
              <a:ext uri="{FF2B5EF4-FFF2-40B4-BE49-F238E27FC236}">
                <a16:creationId xmlns:a16="http://schemas.microsoft.com/office/drawing/2014/main" id="{70470BFE-C5D3-ACAD-D112-224B7DCA14A5}"/>
              </a:ext>
            </a:extLst>
          </p:cNvPr>
          <p:cNvPicPr>
            <a:picLocks noChangeAspect="1"/>
          </p:cNvPicPr>
          <p:nvPr/>
        </p:nvPicPr>
        <p:blipFill>
          <a:blip r:embed="rId2"/>
          <a:stretch>
            <a:fillRect/>
          </a:stretch>
        </p:blipFill>
        <p:spPr>
          <a:xfrm>
            <a:off x="6767705" y="178153"/>
            <a:ext cx="2252687" cy="1988774"/>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973C-3C70-B3F4-8D59-833EB1F1FBAE}"/>
              </a:ext>
            </a:extLst>
          </p:cNvPr>
          <p:cNvSpPr txBox="1">
            <a:spLocks noGrp="1"/>
          </p:cNvSpPr>
          <p:nvPr>
            <p:ph type="title"/>
          </p:nvPr>
        </p:nvSpPr>
        <p:spPr/>
        <p:txBody>
          <a:bodyPr/>
          <a:lstStyle/>
          <a:p>
            <a:pPr lvl="0"/>
            <a:r>
              <a:rPr lang="en-GB" b="1"/>
              <a:t>Getting to know CVC</a:t>
            </a:r>
          </a:p>
        </p:txBody>
      </p:sp>
      <p:sp>
        <p:nvSpPr>
          <p:cNvPr id="3" name="Content Placeholder 2">
            <a:extLst>
              <a:ext uri="{FF2B5EF4-FFF2-40B4-BE49-F238E27FC236}">
                <a16:creationId xmlns:a16="http://schemas.microsoft.com/office/drawing/2014/main" id="{B66B4899-28D7-A61F-758A-AFE7623AE5E4}"/>
              </a:ext>
            </a:extLst>
          </p:cNvPr>
          <p:cNvSpPr txBox="1">
            <a:spLocks noGrp="1"/>
          </p:cNvSpPr>
          <p:nvPr>
            <p:ph idx="1"/>
          </p:nvPr>
        </p:nvSpPr>
        <p:spPr/>
        <p:txBody>
          <a:bodyPr/>
          <a:lstStyle/>
          <a:p>
            <a:pPr marL="0" lvl="0" indent="0">
              <a:spcBef>
                <a:spcPts val="500"/>
              </a:spcBef>
              <a:buNone/>
            </a:pPr>
            <a:r>
              <a:rPr lang="en-GB" sz="2200" b="1" u="sng">
                <a:latin typeface="Tahoma" pitchFamily="34"/>
                <a:ea typeface="Tahoma" pitchFamily="34"/>
                <a:cs typeface="Tahoma" pitchFamily="34"/>
              </a:rPr>
              <a:t>On the agenda:</a:t>
            </a:r>
          </a:p>
          <a:p>
            <a:pPr lvl="0">
              <a:spcBef>
                <a:spcPts val="500"/>
              </a:spcBef>
            </a:pPr>
            <a:r>
              <a:rPr lang="en-GB" sz="2200">
                <a:latin typeface="Tahoma" pitchFamily="34"/>
                <a:ea typeface="Tahoma" pitchFamily="34"/>
                <a:cs typeface="Tahoma" pitchFamily="34"/>
              </a:rPr>
              <a:t>The role of the Form Tutor and Form Time</a:t>
            </a:r>
          </a:p>
          <a:p>
            <a:pPr lvl="0">
              <a:spcBef>
                <a:spcPts val="500"/>
              </a:spcBef>
            </a:pPr>
            <a:r>
              <a:rPr lang="en-GB" sz="2200">
                <a:latin typeface="Tahoma" pitchFamily="34"/>
                <a:ea typeface="Tahoma" pitchFamily="34"/>
                <a:cs typeface="Tahoma" pitchFamily="34"/>
              </a:rPr>
              <a:t>Expectations</a:t>
            </a:r>
          </a:p>
          <a:p>
            <a:pPr lvl="0">
              <a:spcBef>
                <a:spcPts val="500"/>
              </a:spcBef>
            </a:pPr>
            <a:r>
              <a:rPr lang="en-GB" sz="2200">
                <a:latin typeface="Tahoma" pitchFamily="34"/>
                <a:ea typeface="Tahoma" pitchFamily="34"/>
                <a:cs typeface="Tahoma" pitchFamily="34"/>
              </a:rPr>
              <a:t>Uniform</a:t>
            </a:r>
          </a:p>
          <a:p>
            <a:pPr lvl="0">
              <a:spcBef>
                <a:spcPts val="500"/>
              </a:spcBef>
            </a:pPr>
            <a:r>
              <a:rPr lang="en-GB" sz="2200">
                <a:latin typeface="Tahoma" pitchFamily="34"/>
                <a:ea typeface="Tahoma" pitchFamily="34"/>
                <a:cs typeface="Tahoma" pitchFamily="34"/>
              </a:rPr>
              <a:t>iPads for learning</a:t>
            </a:r>
          </a:p>
          <a:p>
            <a:pPr lvl="0">
              <a:spcBef>
                <a:spcPts val="500"/>
              </a:spcBef>
            </a:pPr>
            <a:r>
              <a:rPr lang="en-GB" sz="2200">
                <a:latin typeface="Tahoma" pitchFamily="34"/>
                <a:ea typeface="Tahoma" pitchFamily="34"/>
                <a:cs typeface="Tahoma" pitchFamily="34"/>
              </a:rPr>
              <a:t>Homework &amp; Monitoring Progress</a:t>
            </a:r>
          </a:p>
          <a:p>
            <a:pPr lvl="0">
              <a:spcBef>
                <a:spcPts val="500"/>
              </a:spcBef>
            </a:pPr>
            <a:r>
              <a:rPr lang="en-GB" sz="2200">
                <a:latin typeface="Tahoma" pitchFamily="34"/>
                <a:ea typeface="Tahoma" pitchFamily="34"/>
                <a:cs typeface="Tahoma" pitchFamily="34"/>
              </a:rPr>
              <a:t>Attendance to school and logging absence</a:t>
            </a:r>
          </a:p>
          <a:p>
            <a:pPr lvl="0">
              <a:spcBef>
                <a:spcPts val="500"/>
              </a:spcBef>
            </a:pPr>
            <a:r>
              <a:rPr lang="en-GB" sz="2200">
                <a:latin typeface="Tahoma" pitchFamily="34"/>
                <a:ea typeface="Tahoma" pitchFamily="34"/>
                <a:cs typeface="Tahoma" pitchFamily="34"/>
              </a:rPr>
              <a:t>Mobile devices</a:t>
            </a:r>
          </a:p>
          <a:p>
            <a:pPr lvl="0">
              <a:spcBef>
                <a:spcPts val="500"/>
              </a:spcBef>
            </a:pPr>
            <a:r>
              <a:rPr lang="en-GB" sz="2200">
                <a:latin typeface="Tahoma" pitchFamily="34"/>
                <a:ea typeface="Tahoma" pitchFamily="34"/>
                <a:cs typeface="Tahoma" pitchFamily="34"/>
              </a:rPr>
              <a:t>Progress report</a:t>
            </a:r>
          </a:p>
          <a:p>
            <a:pPr marL="0" lvl="0" indent="0">
              <a:buNone/>
            </a:pPr>
            <a:endParaRPr lang="en-GB"/>
          </a:p>
          <a:p>
            <a:pPr lvl="0"/>
            <a:endParaRPr lang="en-GB"/>
          </a:p>
          <a:p>
            <a:pPr lvl="0"/>
            <a:endParaRPr lang="en-GB"/>
          </a:p>
          <a:p>
            <a:pPr lvl="0"/>
            <a:endParaRPr lang="en-GB"/>
          </a:p>
        </p:txBody>
      </p:sp>
      <p:pic>
        <p:nvPicPr>
          <p:cNvPr id="4" name="Picture 5">
            <a:extLst>
              <a:ext uri="{FF2B5EF4-FFF2-40B4-BE49-F238E27FC236}">
                <a16:creationId xmlns:a16="http://schemas.microsoft.com/office/drawing/2014/main" id="{ED0796EF-C812-5715-D96E-A259300BEC07}"/>
              </a:ext>
            </a:extLst>
          </p:cNvPr>
          <p:cNvPicPr>
            <a:picLocks noChangeAspect="1"/>
          </p:cNvPicPr>
          <p:nvPr/>
        </p:nvPicPr>
        <p:blipFill>
          <a:blip r:embed="rId2"/>
          <a:srcRect/>
          <a:stretch>
            <a:fillRect/>
          </a:stretch>
        </p:blipFill>
        <p:spPr>
          <a:xfrm>
            <a:off x="7607295" y="5257800"/>
            <a:ext cx="1079504" cy="1079504"/>
          </a:xfrm>
          <a:prstGeom prst="rect">
            <a:avLst/>
          </a:prstGeom>
          <a:noFill/>
          <a:ln w="9528" cap="flat">
            <a:solidFill>
              <a:srgbClr val="000000"/>
            </a:solidFill>
            <a:prstDash val="solid"/>
            <a:miter/>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0AB3BCA-774A-8E83-3ACE-852F69E75B24}"/>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E87A5D0C-0755-1093-8A78-BE071BBA6902}"/>
              </a:ext>
            </a:extLst>
          </p:cNvPr>
          <p:cNvPicPr>
            <a:picLocks noChangeAspect="1"/>
          </p:cNvPicPr>
          <p:nvPr/>
        </p:nvPicPr>
        <p:blipFill>
          <a:blip r:embed="rId3"/>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2C17932B-86B8-2870-3D7B-D59D38D53F80}"/>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635D66CA-F4F0-DD5A-FA3D-ACA253F6DA7F}"/>
              </a:ext>
            </a:extLst>
          </p:cNvPr>
          <p:cNvSpPr txBox="1"/>
          <p:nvPr/>
        </p:nvSpPr>
        <p:spPr>
          <a:xfrm>
            <a:off x="1725105" y="116631"/>
            <a:ext cx="7310951" cy="6567485"/>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grpSp>
        <p:nvGrpSpPr>
          <p:cNvPr id="11" name="Group 2">
            <a:extLst>
              <a:ext uri="{FF2B5EF4-FFF2-40B4-BE49-F238E27FC236}">
                <a16:creationId xmlns:a16="http://schemas.microsoft.com/office/drawing/2014/main" id="{EA9AEA0E-A914-4CAD-88EF-E9E2E59430C1}"/>
              </a:ext>
            </a:extLst>
          </p:cNvPr>
          <p:cNvGrpSpPr/>
          <p:nvPr/>
        </p:nvGrpSpPr>
        <p:grpSpPr>
          <a:xfrm>
            <a:off x="-1" y="30888"/>
            <a:ext cx="4185502" cy="6841403"/>
            <a:chOff x="0" y="30888"/>
            <a:chExt cx="2552090" cy="6841403"/>
          </a:xfrm>
        </p:grpSpPr>
        <p:grpSp>
          <p:nvGrpSpPr>
            <p:cNvPr id="12" name="Group 3">
              <a:extLst>
                <a:ext uri="{FF2B5EF4-FFF2-40B4-BE49-F238E27FC236}">
                  <a16:creationId xmlns:a16="http://schemas.microsoft.com/office/drawing/2014/main" id="{95733772-0F8B-D623-FAA4-15CF33DD1D13}"/>
                </a:ext>
              </a:extLst>
            </p:cNvPr>
            <p:cNvGrpSpPr/>
            <p:nvPr/>
          </p:nvGrpSpPr>
          <p:grpSpPr>
            <a:xfrm>
              <a:off x="0" y="30888"/>
              <a:ext cx="2552090" cy="6841403"/>
              <a:chOff x="0" y="30888"/>
              <a:chExt cx="2552090" cy="6841403"/>
            </a:xfrm>
          </p:grpSpPr>
          <p:sp>
            <p:nvSpPr>
              <p:cNvPr id="13" name="Freeform 4">
                <a:extLst>
                  <a:ext uri="{FF2B5EF4-FFF2-40B4-BE49-F238E27FC236}">
                    <a16:creationId xmlns:a16="http://schemas.microsoft.com/office/drawing/2014/main" id="{8AFF20EB-B481-9181-DD20-E4ADEC3C979A}"/>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14" name="Picture 5">
                <a:extLst>
                  <a:ext uri="{FF2B5EF4-FFF2-40B4-BE49-F238E27FC236}">
                    <a16:creationId xmlns:a16="http://schemas.microsoft.com/office/drawing/2014/main" id="{DDD049A5-E679-16CD-26EF-5362FF004950}"/>
                  </a:ext>
                </a:extLst>
              </p:cNvPr>
              <p:cNvPicPr>
                <a:picLocks noChangeAspect="1"/>
              </p:cNvPicPr>
              <p:nvPr/>
            </p:nvPicPr>
            <p:blipFill>
              <a:blip r:embed="rId4"/>
              <a:srcRect/>
              <a:stretch>
                <a:fillRect/>
              </a:stretch>
            </p:blipFill>
            <p:spPr>
              <a:xfrm>
                <a:off x="0" y="4070268"/>
                <a:ext cx="1662306" cy="2802023"/>
              </a:xfrm>
              <a:prstGeom prst="rect">
                <a:avLst/>
              </a:prstGeom>
              <a:noFill/>
              <a:ln cap="flat">
                <a:noFill/>
              </a:ln>
            </p:spPr>
          </p:pic>
        </p:grpSp>
      </p:grpSp>
      <p:sp>
        <p:nvSpPr>
          <p:cNvPr id="10" name="Rectangle 1">
            <a:extLst>
              <a:ext uri="{FF2B5EF4-FFF2-40B4-BE49-F238E27FC236}">
                <a16:creationId xmlns:a16="http://schemas.microsoft.com/office/drawing/2014/main" id="{9FA8490D-CE92-256F-100D-19A4C5099B5B}"/>
              </a:ext>
            </a:extLst>
          </p:cNvPr>
          <p:cNvSpPr/>
          <p:nvPr/>
        </p:nvSpPr>
        <p:spPr>
          <a:xfrm>
            <a:off x="1870075" y="284158"/>
            <a:ext cx="7165980" cy="612475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200" b="1" i="0" strike="noStrike" kern="1200" cap="none" spc="0" baseline="0">
                <a:solidFill>
                  <a:srgbClr val="000000"/>
                </a:solidFill>
                <a:uFillTx/>
                <a:latin typeface="Calibri"/>
              </a:rPr>
              <a:t>Peer-related behaviours and child on child abuse</a:t>
            </a:r>
            <a:endParaRPr lang="en-GB" sz="2000" b="0" i="0" strike="noStrike" kern="1200" cap="none" spc="0" baseline="0">
              <a:solidFill>
                <a:srgbClr val="000000"/>
              </a:solidFill>
              <a:uFillTx/>
              <a:latin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00000"/>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ea typeface="Tahoma" pitchFamily="34"/>
                <a:cs typeface="Tahoma" pitchFamily="34"/>
              </a:rPr>
              <a:t>Our staff and pupils are active at calling out behaviours which are unhealthy and unacceptable.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00000"/>
              </a:solidFill>
              <a:uFillTx/>
              <a:latin typeface="Tahoma" pitchFamily="34"/>
              <a:ea typeface="Tahoma" pitchFamily="34"/>
              <a:cs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ea typeface="Tahoma" pitchFamily="34"/>
                <a:cs typeface="Tahoma" pitchFamily="34"/>
              </a:rPr>
              <a:t>Staff are encouraged to challenged behaviour by saying phrases such as, ‘That language is not acceptable’ and ‘That’s not funny’.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00000"/>
              </a:solidFill>
              <a:uFillTx/>
              <a:latin typeface="Tahoma" pitchFamily="34"/>
              <a:ea typeface="Tahoma" pitchFamily="34"/>
              <a:cs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Tahoma" pitchFamily="34"/>
                <a:ea typeface="Tahoma" pitchFamily="34"/>
                <a:cs typeface="Tahoma" pitchFamily="34"/>
              </a:rPr>
              <a:t>If you are contacted by a member of staff to communicate behaviour displayed by your child, or if they have played a part in peer-related behaviour, please be aware that we may use the phrase ‘</a:t>
            </a:r>
            <a:r>
              <a:rPr lang="en-GB" sz="2000" b="1" i="0" u="none" strike="noStrike" kern="1200" cap="none" spc="0" baseline="0">
                <a:solidFill>
                  <a:srgbClr val="000000"/>
                </a:solidFill>
                <a:uFillTx/>
                <a:latin typeface="Tahoma" pitchFamily="34"/>
                <a:ea typeface="Tahoma" pitchFamily="34"/>
                <a:cs typeface="Tahoma" pitchFamily="34"/>
              </a:rPr>
              <a:t>child-on-child abuse</a:t>
            </a:r>
            <a:r>
              <a:rPr lang="en-GB" sz="2000" b="0" i="0" u="none" strike="noStrike" kern="1200" cap="none" spc="0" baseline="0">
                <a:solidFill>
                  <a:srgbClr val="000000"/>
                </a:solidFill>
                <a:uFillTx/>
                <a:latin typeface="Tahoma" pitchFamily="34"/>
                <a:ea typeface="Tahoma" pitchFamily="34"/>
                <a:cs typeface="Tahoma" pitchFamily="34"/>
              </a:rPr>
              <a:t>’. </a:t>
            </a:r>
            <a:endParaRPr lang="en-GB" sz="2000">
              <a:solidFill>
                <a:srgbClr val="000000"/>
              </a:solidFill>
              <a:latin typeface="Tahoma" pitchFamily="34"/>
              <a:ea typeface="Tahoma" pitchFamily="34"/>
              <a:cs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00000"/>
              </a:solidFill>
              <a:uFillTx/>
              <a:latin typeface="Tahoma" pitchFamily="34"/>
              <a:ea typeface="Tahoma" pitchFamily="34"/>
              <a:cs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a:solidFill>
                  <a:srgbClr val="000000"/>
                </a:solidFill>
                <a:latin typeface="Tahoma" pitchFamily="34"/>
                <a:ea typeface="Tahoma" pitchFamily="34"/>
                <a:cs typeface="Tahoma" pitchFamily="34"/>
              </a:rPr>
              <a:t>All instances of child on child abuse are</a:t>
            </a:r>
            <a:r>
              <a:rPr lang="en-GB" sz="2000" b="0" i="0" u="none" strike="noStrike" kern="1200" cap="none" spc="0" baseline="0">
                <a:solidFill>
                  <a:srgbClr val="000000"/>
                </a:solidFill>
                <a:uFillTx/>
                <a:latin typeface="Tahoma" pitchFamily="34"/>
                <a:ea typeface="Tahoma" pitchFamily="34"/>
                <a:cs typeface="Tahoma" pitchFamily="34"/>
              </a:rPr>
              <a:t> logged so that we know how to best support a child whilst at our school in educating them of their behaviours.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029E37EE-6813-0F54-0141-A3D6477F65F5}"/>
              </a:ext>
            </a:extLst>
          </p:cNvPr>
          <p:cNvSpPr txBox="1">
            <a:spLocks noGrp="1"/>
          </p:cNvSpPr>
          <p:nvPr>
            <p:ph type="title"/>
          </p:nvPr>
        </p:nvSpPr>
        <p:spPr>
          <a:xfrm>
            <a:off x="457200" y="274638"/>
            <a:ext cx="8229600"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000000"/>
                </a:solidFill>
                <a:uFillTx/>
                <a:latin typeface="Tahoma" pitchFamily="34"/>
              </a:rPr>
              <a:t>Please help us ensure that </a:t>
            </a:r>
            <a:r>
              <a:rPr lang="en-GB" sz="3200" b="0" i="0" u="sng" strike="noStrike" kern="1200" cap="none" spc="0" baseline="0">
                <a:solidFill>
                  <a:srgbClr val="000000"/>
                </a:solidFill>
                <a:uFillTx/>
                <a:latin typeface="Tahoma" pitchFamily="34"/>
              </a:rPr>
              <a:t>everyone</a:t>
            </a:r>
            <a:r>
              <a:rPr lang="en-GB" sz="3200" b="0" i="0" u="none" strike="noStrike" kern="1200" cap="none" spc="0" baseline="0">
                <a:solidFill>
                  <a:srgbClr val="000000"/>
                </a:solidFill>
                <a:uFillTx/>
                <a:latin typeface="Tahoma" pitchFamily="34"/>
              </a:rPr>
              <a:t> feels safe and happy at CVC: </a:t>
            </a:r>
          </a:p>
        </p:txBody>
      </p:sp>
      <p:pic>
        <p:nvPicPr>
          <p:cNvPr id="6" name="Picture 3">
            <a:extLst>
              <a:ext uri="{FF2B5EF4-FFF2-40B4-BE49-F238E27FC236}">
                <a16:creationId xmlns:a16="http://schemas.microsoft.com/office/drawing/2014/main" id="{10633545-E155-7C9E-1A79-9C17F8BA4B4C}"/>
              </a:ext>
            </a:extLst>
          </p:cNvPr>
          <p:cNvPicPr>
            <a:picLocks noGrp="1" noChangeAspect="1"/>
          </p:cNvPicPr>
          <p:nvPr>
            <p:ph idx="1"/>
          </p:nvPr>
        </p:nvPicPr>
        <p:blipFill>
          <a:blip r:embed="rId2"/>
          <a:stretch>
            <a:fillRect/>
          </a:stretch>
        </p:blipFill>
        <p:spPr>
          <a:xfrm>
            <a:off x="685120" y="2039528"/>
            <a:ext cx="2949373" cy="2603840"/>
          </a:xfrm>
          <a:prstGeom prst="rect">
            <a:avLst/>
          </a:prstGeom>
          <a:noFill/>
          <a:ln cap="flat">
            <a:noFill/>
          </a:ln>
        </p:spPr>
      </p:pic>
      <p:sp>
        <p:nvSpPr>
          <p:cNvPr id="7" name="TextBox 11">
            <a:extLst>
              <a:ext uri="{FF2B5EF4-FFF2-40B4-BE49-F238E27FC236}">
                <a16:creationId xmlns:a16="http://schemas.microsoft.com/office/drawing/2014/main" id="{46477692-A177-54EC-2A75-0F459330DE6E}"/>
              </a:ext>
            </a:extLst>
          </p:cNvPr>
          <p:cNvSpPr txBox="1">
            <a:spLocks noGrp="1"/>
          </p:cNvSpPr>
          <p:nvPr>
            <p:ph idx="2"/>
          </p:nvPr>
        </p:nvSpPr>
        <p:spPr>
          <a:xfrm>
            <a:off x="4648200" y="1600200"/>
            <a:ext cx="4038600" cy="20313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a:solidFill>
                  <a:srgbClr val="000000"/>
                </a:solidFill>
                <a:uFillTx/>
                <a:latin typeface="Tahoma" pitchFamily="34"/>
              </a:rPr>
              <a:t>To report an incident, you can: </a:t>
            </a:r>
          </a:p>
          <a:p>
            <a:pPr marL="285750" marR="0" lvl="0" indent="-2857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b="0" i="0" u="none" strike="noStrike" kern="1200" cap="none" spc="0" baseline="0">
                <a:solidFill>
                  <a:srgbClr val="000000"/>
                </a:solidFill>
                <a:uFillTx/>
                <a:latin typeface="Tahoma" pitchFamily="34"/>
              </a:rPr>
              <a:t>Email Ms Burns: </a:t>
            </a:r>
            <a:r>
              <a:rPr lang="en-GB" b="0" i="0" u="none" strike="noStrike" kern="1200" cap="none" spc="0" baseline="0">
                <a:solidFill>
                  <a:srgbClr val="000000"/>
                </a:solidFill>
                <a:uFillTx/>
                <a:latin typeface="Tahoma" pitchFamily="34"/>
                <a:hlinkClick r:id="rId3"/>
              </a:rPr>
              <a:t>pburns@combertonvc.org</a:t>
            </a:r>
            <a:r>
              <a:rPr lang="en-GB" b="0" i="0" u="none" strike="noStrike" kern="1200" cap="none" spc="0" baseline="0">
                <a:solidFill>
                  <a:srgbClr val="000000"/>
                </a:solidFill>
                <a:uFillTx/>
                <a:latin typeface="Tahoma" pitchFamily="34"/>
              </a:rPr>
              <a:t> </a:t>
            </a:r>
          </a:p>
          <a:p>
            <a:pPr marL="285750" marR="0" lvl="0" indent="-2857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b="0" i="0" u="none" strike="noStrike" kern="1200" cap="none" spc="0" baseline="0">
                <a:solidFill>
                  <a:srgbClr val="000000"/>
                </a:solidFill>
                <a:uFillTx/>
                <a:latin typeface="Tahoma" pitchFamily="34"/>
              </a:rPr>
              <a:t>Tell your form tutor. </a:t>
            </a:r>
          </a:p>
          <a:p>
            <a:pPr marL="285750" marR="0" lvl="0" indent="-2857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b="0" i="0" u="none" strike="noStrike" kern="1200" cap="none" spc="0" baseline="0">
                <a:solidFill>
                  <a:srgbClr val="000000"/>
                </a:solidFill>
                <a:uFillTx/>
                <a:latin typeface="Tahoma" pitchFamily="34"/>
              </a:rPr>
              <a:t>Tell your head of year. </a:t>
            </a:r>
          </a:p>
          <a:p>
            <a:pPr marL="285750" marR="0" lvl="0" indent="-2857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b="0" i="0" u="none" strike="noStrike" kern="1200" cap="none" spc="0" baseline="0">
                <a:solidFill>
                  <a:srgbClr val="000000"/>
                </a:solidFill>
                <a:uFillTx/>
                <a:latin typeface="Tahoma" pitchFamily="34"/>
              </a:rPr>
              <a:t>Tell a teacher you feel comfortable with. </a:t>
            </a:r>
          </a:p>
        </p:txBody>
      </p:sp>
    </p:spTree>
    <p:extLst>
      <p:ext uri="{BB962C8B-B14F-4D97-AF65-F5344CB8AC3E}">
        <p14:creationId xmlns:p14="http://schemas.microsoft.com/office/powerpoint/2010/main" val="2428257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C34E875-FEB1-6232-9E1C-A5793C199EDB}"/>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EF26958A-9E60-89F2-42AF-E46D93DB0081}"/>
              </a:ext>
            </a:extLst>
          </p:cNvPr>
          <p:cNvPicPr>
            <a:picLocks noChangeAspect="1"/>
          </p:cNvPicPr>
          <p:nvPr/>
        </p:nvPicPr>
        <p:blipFill>
          <a:blip r:embed="rId3"/>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588072F4-693D-7A9F-EBC0-014F71E89FDA}"/>
              </a:ext>
            </a:extLst>
          </p:cNvPr>
          <p:cNvSpPr txBox="1"/>
          <p:nvPr/>
        </p:nvSpPr>
        <p:spPr>
          <a:xfrm>
            <a:off x="2439067" y="1096169"/>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CF7C2127-49EA-4EAF-8AAB-5DC338FFCC6A}"/>
              </a:ext>
            </a:extLst>
          </p:cNvPr>
          <p:cNvSpPr txBox="1"/>
          <p:nvPr/>
        </p:nvSpPr>
        <p:spPr>
          <a:xfrm>
            <a:off x="2439067" y="145257"/>
            <a:ext cx="6488116" cy="6567485"/>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0" name="Rectangle 1">
            <a:extLst>
              <a:ext uri="{FF2B5EF4-FFF2-40B4-BE49-F238E27FC236}">
                <a16:creationId xmlns:a16="http://schemas.microsoft.com/office/drawing/2014/main" id="{9268213B-7D5B-BD9C-9616-00DC779E69D6}"/>
              </a:ext>
            </a:extLst>
          </p:cNvPr>
          <p:cNvSpPr/>
          <p:nvPr/>
        </p:nvSpPr>
        <p:spPr>
          <a:xfrm>
            <a:off x="2645448" y="231722"/>
            <a:ext cx="6173791" cy="285309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3600" b="1" i="0" u="sng" strike="noStrike" kern="1200" cap="none" spc="0" baseline="0">
                <a:solidFill>
                  <a:srgbClr val="000000"/>
                </a:solidFill>
                <a:uFillTx/>
                <a:latin typeface="Calibri"/>
              </a:rPr>
              <a:t>Where to go if you have concerns about your child’s wellbeing</a:t>
            </a:r>
            <a:endParaRPr lang="en-GB" sz="1600" b="1" i="0" u="sng" strike="noStrike" kern="1200" cap="none" spc="0" baseline="0">
              <a:solidFill>
                <a:srgbClr val="000000"/>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Please see our school website where you will see this logo to press and report a concern…</a:t>
            </a:r>
          </a:p>
        </p:txBody>
      </p:sp>
      <p:pic>
        <p:nvPicPr>
          <p:cNvPr id="11" name="Picture 3" descr="A child looking at a tablet&#10;&#10;Description automatically generated">
            <a:extLst>
              <a:ext uri="{FF2B5EF4-FFF2-40B4-BE49-F238E27FC236}">
                <a16:creationId xmlns:a16="http://schemas.microsoft.com/office/drawing/2014/main" id="{D0644996-2B4D-73CB-7763-47D291440754}"/>
              </a:ext>
            </a:extLst>
          </p:cNvPr>
          <p:cNvPicPr>
            <a:picLocks noChangeAspect="1"/>
          </p:cNvPicPr>
          <p:nvPr/>
        </p:nvPicPr>
        <p:blipFill>
          <a:blip r:embed="rId4"/>
          <a:srcRect t="12111"/>
          <a:stretch>
            <a:fillRect/>
          </a:stretch>
        </p:blipFill>
        <p:spPr>
          <a:xfrm>
            <a:off x="2596235" y="3676889"/>
            <a:ext cx="6173791" cy="2891533"/>
          </a:xfrm>
          <a:prstGeom prst="rect">
            <a:avLst/>
          </a:prstGeom>
          <a:noFill/>
          <a:ln cap="flat">
            <a:noFill/>
          </a:ln>
        </p:spPr>
      </p:pic>
      <p:cxnSp>
        <p:nvCxnSpPr>
          <p:cNvPr id="12" name="Straight Arrow Connector 5">
            <a:extLst>
              <a:ext uri="{FF2B5EF4-FFF2-40B4-BE49-F238E27FC236}">
                <a16:creationId xmlns:a16="http://schemas.microsoft.com/office/drawing/2014/main" id="{A693CDB5-FB4D-7DAB-6C9B-5EDEBEE63C54}"/>
              </a:ext>
            </a:extLst>
          </p:cNvPr>
          <p:cNvCxnSpPr/>
          <p:nvPr/>
        </p:nvCxnSpPr>
        <p:spPr>
          <a:xfrm>
            <a:off x="3779121" y="2997764"/>
            <a:ext cx="892765" cy="998168"/>
          </a:xfrm>
          <a:prstGeom prst="straightConnector1">
            <a:avLst/>
          </a:prstGeom>
          <a:noFill/>
          <a:ln w="38103" cap="flat">
            <a:solidFill>
              <a:srgbClr val="FF0000"/>
            </a:solidFill>
            <a:prstDash val="solid"/>
            <a:miter/>
            <a:tailEnd type="arrow"/>
          </a:ln>
        </p:spPr>
      </p:cxnSp>
      <p:grpSp>
        <p:nvGrpSpPr>
          <p:cNvPr id="13" name="Group 2">
            <a:extLst>
              <a:ext uri="{FF2B5EF4-FFF2-40B4-BE49-F238E27FC236}">
                <a16:creationId xmlns:a16="http://schemas.microsoft.com/office/drawing/2014/main" id="{6FA7FA05-DF34-1382-893F-1B9A1BF1B8F7}"/>
              </a:ext>
            </a:extLst>
          </p:cNvPr>
          <p:cNvGrpSpPr/>
          <p:nvPr/>
        </p:nvGrpSpPr>
        <p:grpSpPr>
          <a:xfrm>
            <a:off x="-1" y="30888"/>
            <a:ext cx="4185502" cy="6841403"/>
            <a:chOff x="0" y="30888"/>
            <a:chExt cx="2552090" cy="6841403"/>
          </a:xfrm>
        </p:grpSpPr>
        <p:grpSp>
          <p:nvGrpSpPr>
            <p:cNvPr id="14" name="Group 3">
              <a:extLst>
                <a:ext uri="{FF2B5EF4-FFF2-40B4-BE49-F238E27FC236}">
                  <a16:creationId xmlns:a16="http://schemas.microsoft.com/office/drawing/2014/main" id="{AC1A9FED-43C8-622D-E98C-D5B6CBD02BA9}"/>
                </a:ext>
              </a:extLst>
            </p:cNvPr>
            <p:cNvGrpSpPr/>
            <p:nvPr/>
          </p:nvGrpSpPr>
          <p:grpSpPr>
            <a:xfrm>
              <a:off x="0" y="30888"/>
              <a:ext cx="2552090" cy="6841403"/>
              <a:chOff x="0" y="30888"/>
              <a:chExt cx="2552090" cy="6841403"/>
            </a:xfrm>
          </p:grpSpPr>
          <p:sp>
            <p:nvSpPr>
              <p:cNvPr id="15" name="Freeform 4">
                <a:extLst>
                  <a:ext uri="{FF2B5EF4-FFF2-40B4-BE49-F238E27FC236}">
                    <a16:creationId xmlns:a16="http://schemas.microsoft.com/office/drawing/2014/main" id="{4F78E748-64EF-0F68-A11A-79E300008D03}"/>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16" name="Picture 5">
                <a:extLst>
                  <a:ext uri="{FF2B5EF4-FFF2-40B4-BE49-F238E27FC236}">
                    <a16:creationId xmlns:a16="http://schemas.microsoft.com/office/drawing/2014/main" id="{02A42EAB-FB07-5CDC-54D8-F8040D235112}"/>
                  </a:ext>
                </a:extLst>
              </p:cNvPr>
              <p:cNvPicPr>
                <a:picLocks noChangeAspect="1"/>
              </p:cNvPicPr>
              <p:nvPr/>
            </p:nvPicPr>
            <p:blipFill>
              <a:blip r:embed="rId5"/>
              <a:srcRect/>
              <a:stretch>
                <a:fillRect/>
              </a:stretch>
            </p:blipFill>
            <p:spPr>
              <a:xfrm>
                <a:off x="0" y="4070268"/>
                <a:ext cx="1662306" cy="2802023"/>
              </a:xfrm>
              <a:prstGeom prst="rect">
                <a:avLst/>
              </a:prstGeom>
              <a:noFill/>
              <a:ln cap="flat">
                <a:noFill/>
              </a:ln>
            </p:spPr>
          </p:pic>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4D5025F-45D1-8EF6-6A0F-B13D983040DA}"/>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CAA27D8A-624C-3DFC-9971-65E7B39BBAAC}"/>
              </a:ext>
            </a:extLst>
          </p:cNvPr>
          <p:cNvPicPr>
            <a:picLocks noChangeAspect="1"/>
          </p:cNvPicPr>
          <p:nvPr/>
        </p:nvPicPr>
        <p:blipFill>
          <a:blip r:embed="rId2"/>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DCB88B95-2DFD-F927-B5EA-7781F48CAA99}"/>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Content Placeholder 2">
            <a:extLst>
              <a:ext uri="{FF2B5EF4-FFF2-40B4-BE49-F238E27FC236}">
                <a16:creationId xmlns:a16="http://schemas.microsoft.com/office/drawing/2014/main" id="{614F2E86-A5CB-6308-0C01-0114EDC0E036}"/>
              </a:ext>
            </a:extLst>
          </p:cNvPr>
          <p:cNvSpPr txBox="1"/>
          <p:nvPr/>
        </p:nvSpPr>
        <p:spPr>
          <a:xfrm>
            <a:off x="6011859" y="1844673"/>
            <a:ext cx="2673348" cy="115252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50000"/>
              </a:lnSpc>
              <a:spcBef>
                <a:spcPts val="800"/>
              </a:spcBef>
              <a:spcAft>
                <a:spcPts val="0"/>
              </a:spcAft>
              <a:buNone/>
              <a:tabLst/>
              <a:defRPr sz="1800" b="0" i="0" u="none" strike="noStrike" kern="0" cap="none" spc="0" baseline="0">
                <a:solidFill>
                  <a:srgbClr val="000000"/>
                </a:solidFill>
                <a:uFillTx/>
              </a:defRPr>
            </a:pPr>
            <a:endParaRPr lang="en-GB" sz="3200" b="1" i="0" u="none" strike="noStrike" kern="1200" cap="none" spc="0" baseline="0">
              <a:solidFill>
                <a:srgbClr val="000000"/>
              </a:solidFill>
              <a:uFillTx/>
              <a:latin typeface="Calibri" pitchFamily="34"/>
              <a:cs typeface="Arial" pitchFamily="34"/>
            </a:endParaRPr>
          </a:p>
        </p:txBody>
      </p:sp>
      <p:sp>
        <p:nvSpPr>
          <p:cNvPr id="10" name="Text Box 2">
            <a:extLst>
              <a:ext uri="{FF2B5EF4-FFF2-40B4-BE49-F238E27FC236}">
                <a16:creationId xmlns:a16="http://schemas.microsoft.com/office/drawing/2014/main" id="{C80A5814-4FD6-145D-4528-7221E5C615F6}"/>
              </a:ext>
            </a:extLst>
          </p:cNvPr>
          <p:cNvSpPr txBox="1"/>
          <p:nvPr/>
        </p:nvSpPr>
        <p:spPr>
          <a:xfrm>
            <a:off x="2655883" y="30166"/>
            <a:ext cx="6488116" cy="6827833"/>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1" name="Rectangle 1">
            <a:extLst>
              <a:ext uri="{FF2B5EF4-FFF2-40B4-BE49-F238E27FC236}">
                <a16:creationId xmlns:a16="http://schemas.microsoft.com/office/drawing/2014/main" id="{A397CAC5-19BE-DD4E-E999-D0CC89E2446F}"/>
              </a:ext>
            </a:extLst>
          </p:cNvPr>
          <p:cNvSpPr/>
          <p:nvPr/>
        </p:nvSpPr>
        <p:spPr>
          <a:xfrm>
            <a:off x="2862264" y="549270"/>
            <a:ext cx="6299201" cy="451507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sng" strike="noStrike" kern="1200" cap="none" spc="0" baseline="0" dirty="0">
                <a:solidFill>
                  <a:srgbClr val="000000"/>
                </a:solidFill>
                <a:uFillTx/>
                <a:latin typeface="Calibri"/>
              </a:rPr>
              <a:t>Any Questions</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2000" b="1" i="0" u="sng"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Tahoma" pitchFamily="34"/>
              </a:rPr>
              <a:t>Thank you for listening.</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Tahoma"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Tahoma"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Tahoma" pitchFamily="34"/>
              </a:rPr>
              <a:t>thecollege@combertonvc.org</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Tahoma"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Tahoma"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Tahoma"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Calibri"/>
            </a:endParaRP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Calibri"/>
            </a:endParaRPr>
          </a:p>
        </p:txBody>
      </p:sp>
      <p:grpSp>
        <p:nvGrpSpPr>
          <p:cNvPr id="12" name="Group 2">
            <a:extLst>
              <a:ext uri="{FF2B5EF4-FFF2-40B4-BE49-F238E27FC236}">
                <a16:creationId xmlns:a16="http://schemas.microsoft.com/office/drawing/2014/main" id="{1D4F6787-A2A5-42DF-6B8E-D7C984F49AB5}"/>
              </a:ext>
            </a:extLst>
          </p:cNvPr>
          <p:cNvGrpSpPr/>
          <p:nvPr/>
        </p:nvGrpSpPr>
        <p:grpSpPr>
          <a:xfrm>
            <a:off x="-1" y="30888"/>
            <a:ext cx="4185502" cy="6841403"/>
            <a:chOff x="0" y="30888"/>
            <a:chExt cx="2552090" cy="6841403"/>
          </a:xfrm>
        </p:grpSpPr>
        <p:grpSp>
          <p:nvGrpSpPr>
            <p:cNvPr id="13" name="Group 3">
              <a:extLst>
                <a:ext uri="{FF2B5EF4-FFF2-40B4-BE49-F238E27FC236}">
                  <a16:creationId xmlns:a16="http://schemas.microsoft.com/office/drawing/2014/main" id="{63849FB7-E6B4-4709-7979-5771E0A65AD9}"/>
                </a:ext>
              </a:extLst>
            </p:cNvPr>
            <p:cNvGrpSpPr/>
            <p:nvPr/>
          </p:nvGrpSpPr>
          <p:grpSpPr>
            <a:xfrm>
              <a:off x="0" y="30888"/>
              <a:ext cx="2552090" cy="6841403"/>
              <a:chOff x="0" y="30888"/>
              <a:chExt cx="2552090" cy="6841403"/>
            </a:xfrm>
          </p:grpSpPr>
          <p:sp>
            <p:nvSpPr>
              <p:cNvPr id="14" name="Freeform 4">
                <a:extLst>
                  <a:ext uri="{FF2B5EF4-FFF2-40B4-BE49-F238E27FC236}">
                    <a16:creationId xmlns:a16="http://schemas.microsoft.com/office/drawing/2014/main" id="{ADECCDD2-EDC3-32D9-5890-295017133AC5}"/>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15" name="Picture 5">
                <a:extLst>
                  <a:ext uri="{FF2B5EF4-FFF2-40B4-BE49-F238E27FC236}">
                    <a16:creationId xmlns:a16="http://schemas.microsoft.com/office/drawing/2014/main" id="{FA6C1DF7-7D0E-6585-3E51-22B4F5B05FFF}"/>
                  </a:ext>
                </a:extLst>
              </p:cNvPr>
              <p:cNvPicPr>
                <a:picLocks noChangeAspect="1"/>
              </p:cNvPicPr>
              <p:nvPr/>
            </p:nvPicPr>
            <p:blipFill>
              <a:blip r:embed="rId3"/>
              <a:srcRect/>
              <a:stretch>
                <a:fillRect/>
              </a:stretch>
            </p:blipFill>
            <p:spPr>
              <a:xfrm>
                <a:off x="0" y="4070268"/>
                <a:ext cx="1662306" cy="2802023"/>
              </a:xfrm>
              <a:prstGeom prst="rect">
                <a:avLst/>
              </a:prstGeom>
              <a:noFill/>
              <a:ln cap="flat">
                <a:noFill/>
              </a:ln>
            </p:spPr>
          </p:pic>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70FE404-41FE-CDFF-81EB-FD37B3A51518}"/>
              </a:ext>
            </a:extLst>
          </p:cNvPr>
          <p:cNvGrpSpPr/>
          <p:nvPr/>
        </p:nvGrpSpPr>
        <p:grpSpPr>
          <a:xfrm>
            <a:off x="-1" y="30888"/>
            <a:ext cx="4138367" cy="6841403"/>
            <a:chOff x="0" y="30888"/>
            <a:chExt cx="2552090" cy="6841403"/>
          </a:xfrm>
        </p:grpSpPr>
        <p:grpSp>
          <p:nvGrpSpPr>
            <p:cNvPr id="3" name="Group 3">
              <a:extLst>
                <a:ext uri="{FF2B5EF4-FFF2-40B4-BE49-F238E27FC236}">
                  <a16:creationId xmlns:a16="http://schemas.microsoft.com/office/drawing/2014/main" id="{31F45E5E-75A9-67E2-EBC6-E6EB61F53D77}"/>
                </a:ext>
              </a:extLst>
            </p:cNvPr>
            <p:cNvGrpSpPr/>
            <p:nvPr/>
          </p:nvGrpSpPr>
          <p:grpSpPr>
            <a:xfrm>
              <a:off x="0" y="30888"/>
              <a:ext cx="2552090" cy="6841403"/>
              <a:chOff x="0" y="30888"/>
              <a:chExt cx="2552090" cy="6841403"/>
            </a:xfrm>
          </p:grpSpPr>
          <p:sp>
            <p:nvSpPr>
              <p:cNvPr id="4" name="Freeform 4">
                <a:extLst>
                  <a:ext uri="{FF2B5EF4-FFF2-40B4-BE49-F238E27FC236}">
                    <a16:creationId xmlns:a16="http://schemas.microsoft.com/office/drawing/2014/main" id="{58A71A63-E05C-A575-0D52-B5A482C07AD9}"/>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5" name="Picture 5">
                <a:extLst>
                  <a:ext uri="{FF2B5EF4-FFF2-40B4-BE49-F238E27FC236}">
                    <a16:creationId xmlns:a16="http://schemas.microsoft.com/office/drawing/2014/main" id="{76002107-55AE-3D0B-8F7D-FB5EEE6F6B74}"/>
                  </a:ext>
                </a:extLst>
              </p:cNvPr>
              <p:cNvPicPr>
                <a:picLocks noChangeAspect="1"/>
              </p:cNvPicPr>
              <p:nvPr/>
            </p:nvPicPr>
            <p:blipFill>
              <a:blip r:embed="rId3"/>
              <a:srcRect/>
              <a:stretch>
                <a:fillRect/>
              </a:stretch>
            </p:blipFill>
            <p:spPr>
              <a:xfrm>
                <a:off x="0" y="4070268"/>
                <a:ext cx="1662306" cy="2802023"/>
              </a:xfrm>
              <a:prstGeom prst="rect">
                <a:avLst/>
              </a:prstGeom>
              <a:noFill/>
              <a:ln cap="flat">
                <a:noFill/>
              </a:ln>
            </p:spPr>
          </p:pic>
        </p:grpSp>
      </p:grpSp>
      <p:sp>
        <p:nvSpPr>
          <p:cNvPr id="6" name="Rectangle 2">
            <a:extLst>
              <a:ext uri="{FF2B5EF4-FFF2-40B4-BE49-F238E27FC236}">
                <a16:creationId xmlns:a16="http://schemas.microsoft.com/office/drawing/2014/main" id="{25F95D0B-BD4D-86AD-C0D9-09D4BA5E1FC6}"/>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5B6DCFFC-6F6D-09D9-F9BC-319A2A0B8F66}"/>
              </a:ext>
            </a:extLst>
          </p:cNvPr>
          <p:cNvPicPr>
            <a:picLocks noChangeAspect="1"/>
          </p:cNvPicPr>
          <p:nvPr/>
        </p:nvPicPr>
        <p:blipFill>
          <a:blip r:embed="rId4"/>
          <a:srcRect/>
          <a:stretch>
            <a:fillRect/>
          </a:stretch>
        </p:blipFill>
        <p:spPr>
          <a:xfrm>
            <a:off x="395285" y="284158"/>
            <a:ext cx="1079504" cy="1079504"/>
          </a:xfrm>
          <a:prstGeom prst="rect">
            <a:avLst/>
          </a:prstGeom>
          <a:noFill/>
          <a:ln w="9528" cap="flat">
            <a:solidFill>
              <a:srgbClr val="000000"/>
            </a:solidFill>
            <a:prstDash val="solid"/>
            <a:miter/>
          </a:ln>
        </p:spPr>
      </p:pic>
      <p:grpSp>
        <p:nvGrpSpPr>
          <p:cNvPr id="11" name="Group 10">
            <a:extLst>
              <a:ext uri="{FF2B5EF4-FFF2-40B4-BE49-F238E27FC236}">
                <a16:creationId xmlns:a16="http://schemas.microsoft.com/office/drawing/2014/main" id="{1FD05C6E-0CBB-9BAA-4400-014674E7759D}"/>
              </a:ext>
            </a:extLst>
          </p:cNvPr>
          <p:cNvGrpSpPr/>
          <p:nvPr/>
        </p:nvGrpSpPr>
        <p:grpSpPr>
          <a:xfrm>
            <a:off x="2430280" y="462155"/>
            <a:ext cx="6318435" cy="5476732"/>
            <a:chOff x="2655883" y="226485"/>
            <a:chExt cx="6318435" cy="5476732"/>
          </a:xfrm>
        </p:grpSpPr>
        <p:sp>
          <p:nvSpPr>
            <p:cNvPr id="8" name="Title 1">
              <a:extLst>
                <a:ext uri="{FF2B5EF4-FFF2-40B4-BE49-F238E27FC236}">
                  <a16:creationId xmlns:a16="http://schemas.microsoft.com/office/drawing/2014/main" id="{9F90C9B1-F896-404E-BE92-D8EDA1E4FF5C}"/>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CE8EEE4E-7681-F50A-9D70-FA9160A79FFD}"/>
                </a:ext>
              </a:extLst>
            </p:cNvPr>
            <p:cNvSpPr txBox="1"/>
            <p:nvPr/>
          </p:nvSpPr>
          <p:spPr>
            <a:xfrm>
              <a:off x="2655883" y="226485"/>
              <a:ext cx="6318435" cy="5476732"/>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0" name="Rectangle 1">
              <a:extLst>
                <a:ext uri="{FF2B5EF4-FFF2-40B4-BE49-F238E27FC236}">
                  <a16:creationId xmlns:a16="http://schemas.microsoft.com/office/drawing/2014/main" id="{867C8A3B-69BB-695B-2A0A-CBC9B92F0CAA}"/>
                </a:ext>
              </a:extLst>
            </p:cNvPr>
            <p:cNvSpPr/>
            <p:nvPr/>
          </p:nvSpPr>
          <p:spPr>
            <a:xfrm>
              <a:off x="2765492" y="427231"/>
              <a:ext cx="6099215" cy="507524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000000"/>
                  </a:solidFill>
                  <a:uFillTx/>
                  <a:latin typeface="Calibri"/>
                </a:rPr>
                <a:t>The Tutor’s Role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a:endParaRPr>
            </a:p>
            <a:p>
              <a:pPr marL="342900" marR="0" lvl="0" indent="-342900" algn="l" defTabSz="914400" rtl="0" fontAlgn="auto" hangingPunct="1">
                <a:lnSpc>
                  <a:spcPct val="2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Pastoral role</a:t>
              </a:r>
            </a:p>
            <a:p>
              <a:pPr marL="342900" marR="0" lvl="0" indent="-342900" algn="l" defTabSz="914400" rtl="0" fontAlgn="auto" hangingPunct="1">
                <a:lnSpc>
                  <a:spcPct val="2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Monitoring learning</a:t>
              </a:r>
            </a:p>
            <a:p>
              <a:pPr marL="342900" marR="0" lvl="0" indent="-342900" algn="l" defTabSz="914400" rtl="0" fontAlgn="auto" hangingPunct="1">
                <a:lnSpc>
                  <a:spcPct val="2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Morning registration</a:t>
              </a:r>
            </a:p>
            <a:p>
              <a:pPr marL="342900" marR="0" lvl="0" indent="-342900" algn="l" defTabSz="914400" rtl="0" fontAlgn="auto" hangingPunct="1">
                <a:lnSpc>
                  <a:spcPct val="2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Focus in Form Time</a:t>
              </a:r>
            </a:p>
            <a:p>
              <a:pPr marL="342900" marR="0" lvl="0" indent="-342900" algn="l" defTabSz="914400" rtl="0" fontAlgn="auto" hangingPunct="1">
                <a:lnSpc>
                  <a:spcPct val="2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Weekly Assembly (Dining Hall)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616B7EA-0A76-487C-2CD3-3472DB4FAF2E}"/>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9F933FB4-EC11-E1FA-2808-FBA7C9BAE820}"/>
              </a:ext>
            </a:extLst>
          </p:cNvPr>
          <p:cNvPicPr>
            <a:picLocks noChangeAspect="1"/>
          </p:cNvPicPr>
          <p:nvPr/>
        </p:nvPicPr>
        <p:blipFill>
          <a:blip r:embed="rId3"/>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7CD060CF-C132-04B1-6AA4-876D87BD4874}"/>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10" name="Rectangle 1">
            <a:extLst>
              <a:ext uri="{FF2B5EF4-FFF2-40B4-BE49-F238E27FC236}">
                <a16:creationId xmlns:a16="http://schemas.microsoft.com/office/drawing/2014/main" id="{059A434B-25D6-4066-A0DD-008EAD41E5F1}"/>
              </a:ext>
            </a:extLst>
          </p:cNvPr>
          <p:cNvSpPr/>
          <p:nvPr/>
        </p:nvSpPr>
        <p:spPr>
          <a:xfrm>
            <a:off x="2092320" y="260347"/>
            <a:ext cx="7051679" cy="1320361"/>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000000"/>
                </a:solidFill>
                <a:uFillTx/>
                <a:latin typeface="Calibri"/>
              </a:rPr>
              <a:t>Year 7 Pastoral </a:t>
            </a:r>
            <a:r>
              <a:rPr lang="en-GB" sz="4400" b="1">
                <a:solidFill>
                  <a:srgbClr val="000000"/>
                </a:solidFill>
                <a:latin typeface="Calibri"/>
              </a:rPr>
              <a:t>P</a:t>
            </a:r>
            <a:r>
              <a:rPr lang="en-GB" sz="4400" b="1" i="0" u="none" strike="noStrike" kern="1200" cap="none" spc="0" baseline="0">
                <a:solidFill>
                  <a:srgbClr val="000000"/>
                </a:solidFill>
                <a:uFillTx/>
                <a:latin typeface="Calibri"/>
              </a:rPr>
              <a:t>rogramme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 </a:t>
            </a:r>
          </a:p>
        </p:txBody>
      </p:sp>
      <p:sp>
        <p:nvSpPr>
          <p:cNvPr id="11" name="Rectangle 11">
            <a:extLst>
              <a:ext uri="{FF2B5EF4-FFF2-40B4-BE49-F238E27FC236}">
                <a16:creationId xmlns:a16="http://schemas.microsoft.com/office/drawing/2014/main" id="{8E0C081E-8DA1-481E-6D7F-F8F59CB5C0A2}"/>
              </a:ext>
            </a:extLst>
          </p:cNvPr>
          <p:cNvSpPr/>
          <p:nvPr/>
        </p:nvSpPr>
        <p:spPr>
          <a:xfrm>
            <a:off x="1720845" y="2251079"/>
            <a:ext cx="12277721" cy="45720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graphicFrame>
        <p:nvGraphicFramePr>
          <p:cNvPr id="12" name="Table 3">
            <a:extLst>
              <a:ext uri="{FF2B5EF4-FFF2-40B4-BE49-F238E27FC236}">
                <a16:creationId xmlns:a16="http://schemas.microsoft.com/office/drawing/2014/main" id="{464C004C-F710-16A7-7151-17FD4F39F8ED}"/>
              </a:ext>
            </a:extLst>
          </p:cNvPr>
          <p:cNvGraphicFramePr>
            <a:graphicFrameLocks noGrp="1"/>
          </p:cNvGraphicFramePr>
          <p:nvPr>
            <p:extLst>
              <p:ext uri="{D42A27DB-BD31-4B8C-83A1-F6EECF244321}">
                <p14:modId xmlns:p14="http://schemas.microsoft.com/office/powerpoint/2010/main" val="2235108563"/>
              </p:ext>
            </p:extLst>
          </p:nvPr>
        </p:nvGraphicFramePr>
        <p:xfrm>
          <a:off x="395285" y="1552578"/>
          <a:ext cx="8492218" cy="4496763"/>
        </p:xfrm>
        <a:graphic>
          <a:graphicData uri="http://schemas.openxmlformats.org/drawingml/2006/table">
            <a:tbl>
              <a:tblPr firstRow="1" firstCol="1" bandRow="1">
                <a:effectLst/>
              </a:tblPr>
              <a:tblGrid>
                <a:gridCol w="2672747">
                  <a:extLst>
                    <a:ext uri="{9D8B030D-6E8A-4147-A177-3AD203B41FA5}">
                      <a16:colId xmlns:a16="http://schemas.microsoft.com/office/drawing/2014/main" val="1687739191"/>
                    </a:ext>
                  </a:extLst>
                </a:gridCol>
                <a:gridCol w="5819471">
                  <a:extLst>
                    <a:ext uri="{9D8B030D-6E8A-4147-A177-3AD203B41FA5}">
                      <a16:colId xmlns:a16="http://schemas.microsoft.com/office/drawing/2014/main" val="3151348663"/>
                    </a:ext>
                  </a:extLst>
                </a:gridCol>
              </a:tblGrid>
              <a:tr h="655853">
                <a:tc>
                  <a:txBody>
                    <a:bodyPr/>
                    <a:lstStyle/>
                    <a:p>
                      <a:pPr lvl="0">
                        <a:lnSpc>
                          <a:spcPct val="107000"/>
                        </a:lnSpc>
                        <a:spcAft>
                          <a:spcPts val="800"/>
                        </a:spcAft>
                      </a:pPr>
                      <a:r>
                        <a:rPr lang="en-GB" sz="2200" b="1">
                          <a:latin typeface="Tahoma" pitchFamily="34"/>
                          <a:ea typeface="Tahoma" pitchFamily="34"/>
                          <a:cs typeface="Tahoma" pitchFamily="34"/>
                        </a:rPr>
                        <a:t>Day</a:t>
                      </a:r>
                      <a:endParaRPr lang="en-GB" sz="2200">
                        <a:latin typeface="Tahoma" pitchFamily="34"/>
                        <a:ea typeface="Tahoma" pitchFamily="34"/>
                        <a:cs typeface="Tahoma" pitchFamily="34"/>
                      </a:endParaRP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B050"/>
                    </a:solidFill>
                  </a:tcPr>
                </a:tc>
                <a:tc>
                  <a:txBody>
                    <a:bodyPr/>
                    <a:lstStyle/>
                    <a:p>
                      <a:pPr lvl="0">
                        <a:lnSpc>
                          <a:spcPct val="107000"/>
                        </a:lnSpc>
                        <a:spcAft>
                          <a:spcPts val="800"/>
                        </a:spcAft>
                      </a:pPr>
                      <a:r>
                        <a:rPr lang="en-GB" sz="2200" b="1">
                          <a:latin typeface="Tahoma" pitchFamily="34"/>
                          <a:ea typeface="Tahoma" pitchFamily="34"/>
                          <a:cs typeface="Tahoma" pitchFamily="34"/>
                        </a:rPr>
                        <a:t>Activity</a:t>
                      </a:r>
                      <a:endParaRPr lang="en-GB" sz="2200">
                        <a:latin typeface="Tahoma" pitchFamily="34"/>
                        <a:ea typeface="Tahoma" pitchFamily="34"/>
                        <a:cs typeface="Tahoma" pitchFamily="34"/>
                      </a:endParaRP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996878234"/>
                  </a:ext>
                </a:extLst>
              </a:tr>
              <a:tr h="595905">
                <a:tc>
                  <a:txBody>
                    <a:bodyPr/>
                    <a:lstStyle/>
                    <a:p>
                      <a:pPr lvl="0">
                        <a:lnSpc>
                          <a:spcPct val="107000"/>
                        </a:lnSpc>
                        <a:spcAft>
                          <a:spcPts val="800"/>
                        </a:spcAft>
                      </a:pPr>
                      <a:r>
                        <a:rPr lang="en-GB" sz="2200">
                          <a:latin typeface="Tahoma" pitchFamily="34"/>
                          <a:ea typeface="Tahoma" pitchFamily="34"/>
                          <a:cs typeface="Tahoma" pitchFamily="34"/>
                        </a:rPr>
                        <a:t>Monday</a:t>
                      </a: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800"/>
                        </a:spcAft>
                      </a:pPr>
                      <a:r>
                        <a:rPr lang="en-GB" sz="2200">
                          <a:latin typeface="Tahoma" pitchFamily="34"/>
                          <a:ea typeface="Tahoma" pitchFamily="34"/>
                          <a:cs typeface="Tahoma" pitchFamily="34"/>
                        </a:rPr>
                        <a:t>Assembly </a:t>
                      </a: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579643"/>
                  </a:ext>
                </a:extLst>
              </a:tr>
              <a:tr h="595905">
                <a:tc>
                  <a:txBody>
                    <a:bodyPr/>
                    <a:lstStyle/>
                    <a:p>
                      <a:pPr lvl="0">
                        <a:lnSpc>
                          <a:spcPct val="107000"/>
                        </a:lnSpc>
                        <a:spcAft>
                          <a:spcPts val="800"/>
                        </a:spcAft>
                      </a:pPr>
                      <a:r>
                        <a:rPr lang="en-GB" sz="2200">
                          <a:latin typeface="Tahoma" pitchFamily="34"/>
                          <a:ea typeface="Tahoma" pitchFamily="34"/>
                          <a:cs typeface="Tahoma" pitchFamily="34"/>
                        </a:rPr>
                        <a:t>Tuesday</a:t>
                      </a: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800"/>
                        </a:spcAft>
                      </a:pPr>
                      <a:r>
                        <a:rPr lang="en-GB" sz="2200">
                          <a:latin typeface="Tahoma" pitchFamily="34"/>
                          <a:ea typeface="Tahoma" pitchFamily="34"/>
                          <a:cs typeface="Tahoma" pitchFamily="34"/>
                        </a:rPr>
                        <a:t>Notices, RRSA, Eco-focus</a:t>
                      </a: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030681"/>
                  </a:ext>
                </a:extLst>
              </a:tr>
              <a:tr h="595905">
                <a:tc>
                  <a:txBody>
                    <a:bodyPr/>
                    <a:lstStyle/>
                    <a:p>
                      <a:pPr lvl="0">
                        <a:lnSpc>
                          <a:spcPct val="107000"/>
                        </a:lnSpc>
                        <a:spcAft>
                          <a:spcPts val="800"/>
                        </a:spcAft>
                      </a:pPr>
                      <a:r>
                        <a:rPr lang="en-GB" sz="2200">
                          <a:latin typeface="Tahoma" pitchFamily="34"/>
                          <a:ea typeface="Tahoma" pitchFamily="34"/>
                          <a:cs typeface="Tahoma" pitchFamily="34"/>
                        </a:rPr>
                        <a:t>Wednesday</a:t>
                      </a: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800"/>
                        </a:spcAft>
                      </a:pPr>
                      <a:r>
                        <a:rPr lang="en-GB" sz="2200">
                          <a:latin typeface="Tahoma" pitchFamily="34"/>
                          <a:ea typeface="Tahoma" pitchFamily="34"/>
                          <a:cs typeface="Tahoma" pitchFamily="34"/>
                        </a:rPr>
                        <a:t>Active Form Time/ Tutor 1-2-1 check in</a:t>
                      </a:r>
                    </a:p>
                    <a:p>
                      <a:pPr lvl="0">
                        <a:lnSpc>
                          <a:spcPct val="107000"/>
                        </a:lnSpc>
                        <a:spcAft>
                          <a:spcPts val="800"/>
                        </a:spcAft>
                      </a:pPr>
                      <a:r>
                        <a:rPr lang="en-GB" sz="2200">
                          <a:latin typeface="Tahoma" pitchFamily="34"/>
                          <a:ea typeface="Tahoma" pitchFamily="34"/>
                          <a:cs typeface="Tahoma" pitchFamily="34"/>
                        </a:rPr>
                        <a:t>Week A- COMBI</a:t>
                      </a:r>
                    </a:p>
                    <a:p>
                      <a:pPr lvl="0">
                        <a:lnSpc>
                          <a:spcPct val="107000"/>
                        </a:lnSpc>
                        <a:spcAft>
                          <a:spcPts val="800"/>
                        </a:spcAft>
                      </a:pPr>
                      <a:r>
                        <a:rPr lang="en-GB" sz="2200">
                          <a:latin typeface="Tahoma" pitchFamily="34"/>
                          <a:ea typeface="Tahoma" pitchFamily="34"/>
                          <a:cs typeface="Tahoma" pitchFamily="34"/>
                        </a:rPr>
                        <a:t>Week B- ERTNV </a:t>
                      </a: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588886"/>
                  </a:ext>
                </a:extLst>
              </a:tr>
              <a:tr h="595905">
                <a:tc>
                  <a:txBody>
                    <a:bodyPr/>
                    <a:lstStyle/>
                    <a:p>
                      <a:pPr lvl="0">
                        <a:lnSpc>
                          <a:spcPct val="107000"/>
                        </a:lnSpc>
                        <a:spcAft>
                          <a:spcPts val="800"/>
                        </a:spcAft>
                      </a:pPr>
                      <a:r>
                        <a:rPr lang="en-GB" sz="2200">
                          <a:latin typeface="Tahoma" pitchFamily="34"/>
                          <a:ea typeface="Tahoma" pitchFamily="34"/>
                          <a:cs typeface="Tahoma" pitchFamily="34"/>
                        </a:rPr>
                        <a:t>Thursday</a:t>
                      </a: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800"/>
                        </a:spcAft>
                      </a:pPr>
                      <a:r>
                        <a:rPr lang="en-GB" sz="2200">
                          <a:latin typeface="Tahoma" pitchFamily="34"/>
                          <a:ea typeface="Tahoma" pitchFamily="34"/>
                          <a:cs typeface="Tahoma" pitchFamily="34"/>
                        </a:rPr>
                        <a:t>Improving Reading skills </a:t>
                      </a: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565688"/>
                  </a:ext>
                </a:extLst>
              </a:tr>
              <a:tr h="595905">
                <a:tc>
                  <a:txBody>
                    <a:bodyPr/>
                    <a:lstStyle/>
                    <a:p>
                      <a:pPr lvl="0">
                        <a:lnSpc>
                          <a:spcPct val="107000"/>
                        </a:lnSpc>
                        <a:spcAft>
                          <a:spcPts val="800"/>
                        </a:spcAft>
                      </a:pPr>
                      <a:r>
                        <a:rPr lang="en-GB" sz="2200">
                          <a:latin typeface="Tahoma" pitchFamily="34"/>
                          <a:ea typeface="Tahoma" pitchFamily="34"/>
                          <a:cs typeface="Tahoma" pitchFamily="34"/>
                        </a:rPr>
                        <a:t>Friday</a:t>
                      </a: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7000"/>
                        </a:lnSpc>
                        <a:spcBef>
                          <a:spcPts val="0"/>
                        </a:spcBef>
                        <a:spcAft>
                          <a:spcPts val="800"/>
                        </a:spcAft>
                        <a:buNone/>
                        <a:tabLst/>
                      </a:pPr>
                      <a:r>
                        <a:rPr lang="en-GB" sz="2200">
                          <a:latin typeface="Tahoma" pitchFamily="34"/>
                          <a:ea typeface="Tahoma" pitchFamily="34"/>
                          <a:cs typeface="Tahoma" pitchFamily="34"/>
                        </a:rPr>
                        <a:t>Improving oracy</a:t>
                      </a:r>
                    </a:p>
                    <a:p>
                      <a:pPr marL="0" marR="0" lvl="0" indent="0" algn="l" defTabSz="914400" rtl="0" fontAlgn="auto" hangingPunct="1">
                        <a:lnSpc>
                          <a:spcPct val="107000"/>
                        </a:lnSpc>
                        <a:spcBef>
                          <a:spcPts val="0"/>
                        </a:spcBef>
                        <a:spcAft>
                          <a:spcPts val="800"/>
                        </a:spcAft>
                        <a:buNone/>
                        <a:tabLst/>
                      </a:pPr>
                      <a:r>
                        <a:rPr lang="en-GB" sz="2200">
                          <a:latin typeface="Tahoma" pitchFamily="34"/>
                          <a:ea typeface="Tahoma" pitchFamily="34"/>
                          <a:cs typeface="Tahoma" pitchFamily="34"/>
                        </a:rPr>
                        <a:t>Tutor 1-2-1 check in</a:t>
                      </a:r>
                    </a:p>
                  </a:txBody>
                  <a:tcPr marL="62234" marR="62234" marT="9518"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83736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F9BC3BE-1EF0-6DB9-58E5-60B5DC8D7A04}"/>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B1ABF526-79E3-72CE-7614-71D658DD618D}"/>
              </a:ext>
            </a:extLst>
          </p:cNvPr>
          <p:cNvPicPr>
            <a:picLocks noChangeAspect="1"/>
          </p:cNvPicPr>
          <p:nvPr/>
        </p:nvPicPr>
        <p:blipFill>
          <a:blip r:embed="rId3"/>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A5C73406-0527-DA80-ADC1-C86F3068D5ED}"/>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10" name="Rectangle 1">
            <a:extLst>
              <a:ext uri="{FF2B5EF4-FFF2-40B4-BE49-F238E27FC236}">
                <a16:creationId xmlns:a16="http://schemas.microsoft.com/office/drawing/2014/main" id="{977C4C74-9F4E-217E-12E9-7AEF33839A9B}"/>
              </a:ext>
            </a:extLst>
          </p:cNvPr>
          <p:cNvSpPr/>
          <p:nvPr/>
        </p:nvSpPr>
        <p:spPr>
          <a:xfrm>
            <a:off x="1870074" y="549270"/>
            <a:ext cx="7094538" cy="397390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000000"/>
                </a:solidFill>
                <a:uFillTx/>
                <a:latin typeface="Calibri" pitchFamily="34"/>
              </a:rPr>
              <a:t>Behaviour expectations</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000000"/>
              </a:solidFill>
              <a:uFillTx/>
              <a:latin typeface="Calibri" pitchFamily="34"/>
            </a:endParaRP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a:solidFill>
                  <a:srgbClr val="000000"/>
                </a:solidFill>
                <a:latin typeface="Tahoma" pitchFamily="34"/>
                <a:cs typeface="Tahoma" pitchFamily="34"/>
              </a:rPr>
              <a:t>The c</a:t>
            </a:r>
            <a:r>
              <a:rPr lang="en-GB" sz="2200" b="0" i="0" u="none" strike="noStrike" kern="1200" cap="none" spc="0" baseline="0">
                <a:solidFill>
                  <a:srgbClr val="000000"/>
                </a:solidFill>
                <a:uFillTx/>
                <a:latin typeface="Tahoma" pitchFamily="34"/>
                <a:cs typeface="Tahoma" pitchFamily="34"/>
              </a:rPr>
              <a:t>ode of conduct can be found on the school’s website </a:t>
            </a:r>
            <a:r>
              <a:rPr lang="en-GB" sz="2200" b="0" i="0" u="none" strike="noStrike" kern="1200" cap="none" spc="0" baseline="0">
                <a:solidFill>
                  <a:srgbClr val="000000"/>
                </a:solidFill>
                <a:uFillTx/>
                <a:latin typeface="Tahoma" pitchFamily="34"/>
                <a:cs typeface="Tahoma" pitchFamily="34"/>
                <a:hlinkClick r:id="rId4"/>
              </a:rPr>
              <a:t>https://www.combertonvc.org/parent-and-student-information/code-of-conduct</a:t>
            </a:r>
            <a:endParaRPr lang="en-GB" sz="2200" b="0" i="0" u="none" strike="noStrike" kern="1200" cap="none" spc="0" baseline="0">
              <a:solidFill>
                <a:srgbClr val="000000"/>
              </a:solidFill>
              <a:uFillTx/>
              <a:latin typeface="Tahoma" pitchFamily="34"/>
              <a:cs typeface="Tahoma" pitchFamily="34"/>
            </a:endParaRP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cs typeface="Tahoma" pitchFamily="34"/>
            </a:endParaRP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a:solidFill>
                  <a:srgbClr val="000000"/>
                </a:solidFill>
                <a:latin typeface="Tahoma" pitchFamily="34"/>
                <a:cs typeface="Tahoma" pitchFamily="34"/>
              </a:rPr>
              <a:t>We have h</a:t>
            </a:r>
            <a:r>
              <a:rPr lang="en-GB" sz="2200" b="0" i="0" u="none" strike="noStrike" kern="1200" cap="none" spc="0" baseline="0">
                <a:solidFill>
                  <a:srgbClr val="000000"/>
                </a:solidFill>
                <a:uFillTx/>
                <a:latin typeface="Tahoma" pitchFamily="34"/>
                <a:cs typeface="Tahoma" pitchFamily="34"/>
              </a:rPr>
              <a:t>igh expectations of behaviour and conduct </a:t>
            </a:r>
          </a:p>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cs typeface="Tahoma" pitchFamily="34"/>
            </a:endParaRP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cs typeface="Tahoma" pitchFamily="34"/>
              </a:rPr>
              <a:t>Confident, Capable and Caring</a:t>
            </a:r>
          </a:p>
        </p:txBody>
      </p:sp>
      <p:sp>
        <p:nvSpPr>
          <p:cNvPr id="15" name="Text Box 2">
            <a:extLst>
              <a:ext uri="{FF2B5EF4-FFF2-40B4-BE49-F238E27FC236}">
                <a16:creationId xmlns:a16="http://schemas.microsoft.com/office/drawing/2014/main" id="{47F90711-5584-9801-1302-0C111771094D}"/>
              </a:ext>
            </a:extLst>
          </p:cNvPr>
          <p:cNvSpPr txBox="1"/>
          <p:nvPr/>
        </p:nvSpPr>
        <p:spPr>
          <a:xfrm>
            <a:off x="1736493" y="624769"/>
            <a:ext cx="7228119" cy="4416792"/>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grpSp>
        <p:nvGrpSpPr>
          <p:cNvPr id="16" name="Group 2">
            <a:extLst>
              <a:ext uri="{FF2B5EF4-FFF2-40B4-BE49-F238E27FC236}">
                <a16:creationId xmlns:a16="http://schemas.microsoft.com/office/drawing/2014/main" id="{AD96DB81-018C-40A7-9E97-3BF8B619C9BD}"/>
              </a:ext>
            </a:extLst>
          </p:cNvPr>
          <p:cNvGrpSpPr/>
          <p:nvPr/>
        </p:nvGrpSpPr>
        <p:grpSpPr>
          <a:xfrm>
            <a:off x="-1" y="30888"/>
            <a:ext cx="4185502" cy="6841403"/>
            <a:chOff x="0" y="30888"/>
            <a:chExt cx="2552090" cy="6841403"/>
          </a:xfrm>
        </p:grpSpPr>
        <p:grpSp>
          <p:nvGrpSpPr>
            <p:cNvPr id="17" name="Group 3">
              <a:extLst>
                <a:ext uri="{FF2B5EF4-FFF2-40B4-BE49-F238E27FC236}">
                  <a16:creationId xmlns:a16="http://schemas.microsoft.com/office/drawing/2014/main" id="{09BF725D-6715-25EC-FB70-23916630554B}"/>
                </a:ext>
              </a:extLst>
            </p:cNvPr>
            <p:cNvGrpSpPr/>
            <p:nvPr/>
          </p:nvGrpSpPr>
          <p:grpSpPr>
            <a:xfrm>
              <a:off x="0" y="30888"/>
              <a:ext cx="2552090" cy="6841403"/>
              <a:chOff x="0" y="30888"/>
              <a:chExt cx="2552090" cy="6841403"/>
            </a:xfrm>
          </p:grpSpPr>
          <p:sp>
            <p:nvSpPr>
              <p:cNvPr id="18" name="Freeform 4">
                <a:extLst>
                  <a:ext uri="{FF2B5EF4-FFF2-40B4-BE49-F238E27FC236}">
                    <a16:creationId xmlns:a16="http://schemas.microsoft.com/office/drawing/2014/main" id="{ED0EE259-6BC4-7A3C-832B-A2465FE727FD}"/>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19" name="Picture 5">
                <a:extLst>
                  <a:ext uri="{FF2B5EF4-FFF2-40B4-BE49-F238E27FC236}">
                    <a16:creationId xmlns:a16="http://schemas.microsoft.com/office/drawing/2014/main" id="{A0795C02-2D25-1A7E-9616-FF33D882A3E7}"/>
                  </a:ext>
                </a:extLst>
              </p:cNvPr>
              <p:cNvPicPr>
                <a:picLocks noChangeAspect="1"/>
              </p:cNvPicPr>
              <p:nvPr/>
            </p:nvPicPr>
            <p:blipFill>
              <a:blip r:embed="rId5"/>
              <a:srcRect/>
              <a:stretch>
                <a:fillRect/>
              </a:stretch>
            </p:blipFill>
            <p:spPr>
              <a:xfrm>
                <a:off x="0" y="4070268"/>
                <a:ext cx="1662306" cy="2802023"/>
              </a:xfrm>
              <a:prstGeom prst="rect">
                <a:avLst/>
              </a:prstGeom>
              <a:noFill/>
              <a:ln cap="flat">
                <a:noFill/>
              </a:ln>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3175311-70F1-41F8-9D8D-9B56BC7B6D7E}"/>
              </a:ext>
            </a:extLst>
          </p:cNvPr>
          <p:cNvGrpSpPr/>
          <p:nvPr/>
        </p:nvGrpSpPr>
        <p:grpSpPr>
          <a:xfrm>
            <a:off x="-1" y="30888"/>
            <a:ext cx="3808429" cy="6841403"/>
            <a:chOff x="0" y="30888"/>
            <a:chExt cx="2552090" cy="6841403"/>
          </a:xfrm>
        </p:grpSpPr>
        <p:grpSp>
          <p:nvGrpSpPr>
            <p:cNvPr id="3" name="Group 3">
              <a:extLst>
                <a:ext uri="{FF2B5EF4-FFF2-40B4-BE49-F238E27FC236}">
                  <a16:creationId xmlns:a16="http://schemas.microsoft.com/office/drawing/2014/main" id="{63837232-CCF0-8B4F-56BF-3BB65818BB74}"/>
                </a:ext>
              </a:extLst>
            </p:cNvPr>
            <p:cNvGrpSpPr/>
            <p:nvPr/>
          </p:nvGrpSpPr>
          <p:grpSpPr>
            <a:xfrm>
              <a:off x="0" y="30888"/>
              <a:ext cx="2552090" cy="6841403"/>
              <a:chOff x="0" y="30888"/>
              <a:chExt cx="2552090" cy="6841403"/>
            </a:xfrm>
          </p:grpSpPr>
          <p:sp>
            <p:nvSpPr>
              <p:cNvPr id="4" name="Freeform 4">
                <a:extLst>
                  <a:ext uri="{FF2B5EF4-FFF2-40B4-BE49-F238E27FC236}">
                    <a16:creationId xmlns:a16="http://schemas.microsoft.com/office/drawing/2014/main" id="{59E2BEA4-D3A9-1CFE-A7F0-A73D838DAC83}"/>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5" name="Picture 5">
                <a:extLst>
                  <a:ext uri="{FF2B5EF4-FFF2-40B4-BE49-F238E27FC236}">
                    <a16:creationId xmlns:a16="http://schemas.microsoft.com/office/drawing/2014/main" id="{156B32F1-F55E-010F-8282-E9AC79B588E4}"/>
                  </a:ext>
                </a:extLst>
              </p:cNvPr>
              <p:cNvPicPr>
                <a:picLocks noChangeAspect="1"/>
              </p:cNvPicPr>
              <p:nvPr/>
            </p:nvPicPr>
            <p:blipFill>
              <a:blip r:embed="rId3"/>
              <a:srcRect/>
              <a:stretch>
                <a:fillRect/>
              </a:stretch>
            </p:blipFill>
            <p:spPr>
              <a:xfrm>
                <a:off x="0" y="4070268"/>
                <a:ext cx="1662306" cy="2802023"/>
              </a:xfrm>
              <a:prstGeom prst="rect">
                <a:avLst/>
              </a:prstGeom>
              <a:noFill/>
              <a:ln cap="flat">
                <a:noFill/>
              </a:ln>
            </p:spPr>
          </p:pic>
        </p:grpSp>
      </p:grpSp>
      <p:sp>
        <p:nvSpPr>
          <p:cNvPr id="6" name="Rectangle 2">
            <a:extLst>
              <a:ext uri="{FF2B5EF4-FFF2-40B4-BE49-F238E27FC236}">
                <a16:creationId xmlns:a16="http://schemas.microsoft.com/office/drawing/2014/main" id="{FF9BC3BE-1EF0-6DB9-58E5-60B5DC8D7A04}"/>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B1ABF526-79E3-72CE-7614-71D658DD618D}"/>
              </a:ext>
            </a:extLst>
          </p:cNvPr>
          <p:cNvPicPr>
            <a:picLocks noChangeAspect="1"/>
          </p:cNvPicPr>
          <p:nvPr/>
        </p:nvPicPr>
        <p:blipFill>
          <a:blip r:embed="rId4"/>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A5C73406-0527-DA80-ADC1-C86F3068D5ED}"/>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10" name="Rectangle 1">
            <a:extLst>
              <a:ext uri="{FF2B5EF4-FFF2-40B4-BE49-F238E27FC236}">
                <a16:creationId xmlns:a16="http://schemas.microsoft.com/office/drawing/2014/main" id="{977C4C74-9F4E-217E-12E9-7AEF33839A9B}"/>
              </a:ext>
            </a:extLst>
          </p:cNvPr>
          <p:cNvSpPr/>
          <p:nvPr/>
        </p:nvSpPr>
        <p:spPr>
          <a:xfrm>
            <a:off x="1654177" y="481708"/>
            <a:ext cx="7094538" cy="4989571"/>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000000"/>
                </a:solidFill>
                <a:uFillTx/>
                <a:latin typeface="Calibri" pitchFamily="34"/>
              </a:rPr>
              <a:t>Bus expectations</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000000"/>
              </a:solidFill>
              <a:uFillTx/>
              <a:latin typeface="Calibri" pitchFamily="34"/>
            </a:endParaRP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cs typeface="Tahoma" pitchFamily="34"/>
              </a:rPr>
              <a:t> We expect the school code of conduct to apply on buses too where pupils should remain seated with a calm atmosphere. </a:t>
            </a: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endParaRPr lang="en-GB" sz="2200">
              <a:solidFill>
                <a:srgbClr val="000000"/>
              </a:solidFill>
              <a:latin typeface="Tahoma" pitchFamily="34"/>
              <a:cs typeface="Tahoma" pitchFamily="34"/>
            </a:endParaRP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a:solidFill>
                  <a:srgbClr val="000000"/>
                </a:solidFill>
                <a:latin typeface="Tahoma" pitchFamily="34"/>
                <a:cs typeface="Tahoma" pitchFamily="34"/>
              </a:rPr>
              <a:t>Pupils need to bring their bus pass with them daily, there is a bus sanction ladder for those pupils who regularly forget it. </a:t>
            </a: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cs typeface="Tahoma" pitchFamily="34"/>
            </a:endParaRP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a:solidFill>
                  <a:srgbClr val="000000"/>
                </a:solidFill>
                <a:latin typeface="Tahoma" pitchFamily="34"/>
                <a:cs typeface="Tahoma" pitchFamily="34"/>
              </a:rPr>
              <a:t>If a bus pass gets lost pupils can get a temporary pass from the office while they wait for a new one. </a:t>
            </a:r>
            <a:endParaRPr lang="en-US" sz="2200" b="0" i="0" u="none" strike="noStrike" kern="1200" cap="none" spc="0" baseline="0">
              <a:solidFill>
                <a:srgbClr val="000000"/>
              </a:solidFill>
              <a:uFillTx/>
              <a:latin typeface="Tahoma" pitchFamily="34"/>
              <a:cs typeface="Tahoma" pitchFamily="34"/>
            </a:endParaRPr>
          </a:p>
        </p:txBody>
      </p:sp>
      <p:sp>
        <p:nvSpPr>
          <p:cNvPr id="9" name="Text Box 2">
            <a:extLst>
              <a:ext uri="{FF2B5EF4-FFF2-40B4-BE49-F238E27FC236}">
                <a16:creationId xmlns:a16="http://schemas.microsoft.com/office/drawing/2014/main" id="{7260CE2D-F479-7FC6-12B0-D1060163E73C}"/>
              </a:ext>
            </a:extLst>
          </p:cNvPr>
          <p:cNvSpPr txBox="1"/>
          <p:nvPr/>
        </p:nvSpPr>
        <p:spPr>
          <a:xfrm>
            <a:off x="1604984" y="624769"/>
            <a:ext cx="7237358" cy="5097302"/>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Tree>
    <p:extLst>
      <p:ext uri="{BB962C8B-B14F-4D97-AF65-F5344CB8AC3E}">
        <p14:creationId xmlns:p14="http://schemas.microsoft.com/office/powerpoint/2010/main" val="11500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94B1634A-0AC5-7C53-9DA1-5BC335D26F51}"/>
              </a:ext>
            </a:extLst>
          </p:cNvPr>
          <p:cNvSpPr txBox="1"/>
          <p:nvPr/>
        </p:nvSpPr>
        <p:spPr>
          <a:xfrm>
            <a:off x="1001197" y="373977"/>
            <a:ext cx="7770755" cy="6453135"/>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grpSp>
        <p:nvGrpSpPr>
          <p:cNvPr id="2" name="Group 2">
            <a:extLst>
              <a:ext uri="{FF2B5EF4-FFF2-40B4-BE49-F238E27FC236}">
                <a16:creationId xmlns:a16="http://schemas.microsoft.com/office/drawing/2014/main" id="{93175311-70F1-41F8-9D8D-9B56BC7B6D7E}"/>
              </a:ext>
            </a:extLst>
          </p:cNvPr>
          <p:cNvGrpSpPr/>
          <p:nvPr/>
        </p:nvGrpSpPr>
        <p:grpSpPr>
          <a:xfrm>
            <a:off x="-1" y="30888"/>
            <a:ext cx="3808429" cy="6841403"/>
            <a:chOff x="0" y="30888"/>
            <a:chExt cx="2552090" cy="6841403"/>
          </a:xfrm>
        </p:grpSpPr>
        <p:grpSp>
          <p:nvGrpSpPr>
            <p:cNvPr id="3" name="Group 3">
              <a:extLst>
                <a:ext uri="{FF2B5EF4-FFF2-40B4-BE49-F238E27FC236}">
                  <a16:creationId xmlns:a16="http://schemas.microsoft.com/office/drawing/2014/main" id="{63837232-CCF0-8B4F-56BF-3BB65818BB74}"/>
                </a:ext>
              </a:extLst>
            </p:cNvPr>
            <p:cNvGrpSpPr/>
            <p:nvPr/>
          </p:nvGrpSpPr>
          <p:grpSpPr>
            <a:xfrm>
              <a:off x="0" y="30888"/>
              <a:ext cx="2552090" cy="6841403"/>
              <a:chOff x="0" y="30888"/>
              <a:chExt cx="2552090" cy="6841403"/>
            </a:xfrm>
          </p:grpSpPr>
          <p:sp>
            <p:nvSpPr>
              <p:cNvPr id="4" name="Freeform 4">
                <a:extLst>
                  <a:ext uri="{FF2B5EF4-FFF2-40B4-BE49-F238E27FC236}">
                    <a16:creationId xmlns:a16="http://schemas.microsoft.com/office/drawing/2014/main" id="{59E2BEA4-D3A9-1CFE-A7F0-A73D838DAC83}"/>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5" name="Picture 5">
                <a:extLst>
                  <a:ext uri="{FF2B5EF4-FFF2-40B4-BE49-F238E27FC236}">
                    <a16:creationId xmlns:a16="http://schemas.microsoft.com/office/drawing/2014/main" id="{156B32F1-F55E-010F-8282-E9AC79B588E4}"/>
                  </a:ext>
                </a:extLst>
              </p:cNvPr>
              <p:cNvPicPr>
                <a:picLocks noChangeAspect="1"/>
              </p:cNvPicPr>
              <p:nvPr/>
            </p:nvPicPr>
            <p:blipFill>
              <a:blip r:embed="rId3"/>
              <a:srcRect/>
              <a:stretch>
                <a:fillRect/>
              </a:stretch>
            </p:blipFill>
            <p:spPr>
              <a:xfrm>
                <a:off x="0" y="4070268"/>
                <a:ext cx="1662306" cy="2802023"/>
              </a:xfrm>
              <a:prstGeom prst="rect">
                <a:avLst/>
              </a:prstGeom>
              <a:noFill/>
              <a:ln cap="flat">
                <a:noFill/>
              </a:ln>
            </p:spPr>
          </p:pic>
        </p:grpSp>
      </p:grpSp>
      <p:sp>
        <p:nvSpPr>
          <p:cNvPr id="6" name="Rectangle 2">
            <a:extLst>
              <a:ext uri="{FF2B5EF4-FFF2-40B4-BE49-F238E27FC236}">
                <a16:creationId xmlns:a16="http://schemas.microsoft.com/office/drawing/2014/main" id="{FF9BC3BE-1EF0-6DB9-58E5-60B5DC8D7A04}"/>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B1ABF526-79E3-72CE-7614-71D658DD618D}"/>
              </a:ext>
            </a:extLst>
          </p:cNvPr>
          <p:cNvPicPr>
            <a:picLocks noChangeAspect="1"/>
          </p:cNvPicPr>
          <p:nvPr/>
        </p:nvPicPr>
        <p:blipFill>
          <a:blip r:embed="rId4"/>
          <a:srcRect/>
          <a:stretch>
            <a:fillRect/>
          </a:stretch>
        </p:blipFill>
        <p:spPr>
          <a:xfrm>
            <a:off x="91524" y="212924"/>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A5C73406-0527-DA80-ADC1-C86F3068D5ED}"/>
              </a:ext>
            </a:extLst>
          </p:cNvPr>
          <p:cNvSpPr txBox="1"/>
          <p:nvPr/>
        </p:nvSpPr>
        <p:spPr>
          <a:xfrm>
            <a:off x="2653757" y="853283"/>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10" name="Rectangle 1">
            <a:extLst>
              <a:ext uri="{FF2B5EF4-FFF2-40B4-BE49-F238E27FC236}">
                <a16:creationId xmlns:a16="http://schemas.microsoft.com/office/drawing/2014/main" id="{977C4C74-9F4E-217E-12E9-7AEF33839A9B}"/>
              </a:ext>
            </a:extLst>
          </p:cNvPr>
          <p:cNvSpPr/>
          <p:nvPr/>
        </p:nvSpPr>
        <p:spPr>
          <a:xfrm>
            <a:off x="1173155" y="212924"/>
            <a:ext cx="7580385" cy="4811061"/>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000" b="1" i="0" u="none" strike="noStrike" kern="1200" cap="none" spc="0" baseline="0" dirty="0">
                <a:solidFill>
                  <a:srgbClr val="000000"/>
                </a:solidFill>
                <a:uFillTx/>
                <a:latin typeface="Calibri" pitchFamily="34"/>
              </a:rPr>
              <a:t>Comberton VC and Co-op Partnership</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dirty="0">
              <a:solidFill>
                <a:srgbClr val="000000"/>
              </a:solidFill>
              <a:uFillTx/>
              <a:latin typeface="Calibri" pitchFamily="34"/>
            </a:endParaRP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Tahoma" pitchFamily="34"/>
                <a:cs typeface="Tahoma" pitchFamily="34"/>
              </a:rPr>
              <a:t> </a:t>
            </a:r>
            <a:r>
              <a:rPr lang="en-GB" sz="2200" dirty="0">
                <a:solidFill>
                  <a:srgbClr val="000000"/>
                </a:solidFill>
                <a:latin typeface="Tahoma" pitchFamily="34"/>
                <a:cs typeface="Tahoma" pitchFamily="34"/>
              </a:rPr>
              <a:t>F</a:t>
            </a:r>
            <a:r>
              <a:rPr lang="en-GB" sz="2200" b="0" i="0" u="none" strike="noStrike" kern="1200" cap="none" spc="0" baseline="0" dirty="0">
                <a:solidFill>
                  <a:srgbClr val="000000"/>
                </a:solidFill>
                <a:uFillTx/>
                <a:latin typeface="Tahoma" pitchFamily="34"/>
                <a:cs typeface="Tahoma" pitchFamily="34"/>
              </a:rPr>
              <a:t>or safeguarding reasons, Pupils are not permitted to go into co-op between 8am and 3pm</a:t>
            </a: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endParaRPr lang="en-GB" sz="2200" dirty="0">
              <a:solidFill>
                <a:srgbClr val="000000"/>
              </a:solidFill>
              <a:latin typeface="Tahoma" pitchFamily="34"/>
              <a:cs typeface="Tahoma" pitchFamily="34"/>
            </a:endParaRP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Tahoma" pitchFamily="34"/>
                <a:cs typeface="Tahoma" pitchFamily="34"/>
              </a:rPr>
              <a:t>Pupils accessing the shop, in uniform, outside of those times are expected to adhere to the school code of conduct </a:t>
            </a: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endParaRPr lang="en-GB" sz="2200" dirty="0">
              <a:solidFill>
                <a:srgbClr val="000000"/>
              </a:solidFill>
              <a:latin typeface="Tahoma" pitchFamily="34"/>
              <a:cs typeface="Tahoma" pitchFamily="34"/>
            </a:endParaRPr>
          </a:p>
          <a:p>
            <a:pPr marL="0" marR="0" lvl="0" indent="0" algn="l" defTabSz="914400" rtl="0" fontAlgn="auto" hangingPunct="0">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dirty="0">
                <a:solidFill>
                  <a:srgbClr val="000000"/>
                </a:solidFill>
                <a:uFillTx/>
                <a:latin typeface="Tahoma" pitchFamily="34"/>
                <a:cs typeface="Tahoma" pitchFamily="34"/>
              </a:rPr>
              <a:t>Where conduct is a concern we have agreed to work with coop to identify pupils and follow up</a:t>
            </a:r>
            <a:endParaRPr lang="en-US" sz="2200" b="0" i="0" u="none" strike="noStrike" kern="1200" cap="none" spc="0" baseline="0" dirty="0">
              <a:solidFill>
                <a:srgbClr val="000000"/>
              </a:solidFill>
              <a:uFillTx/>
              <a:latin typeface="Tahoma" pitchFamily="34"/>
              <a:cs typeface="Tahoma" pitchFamily="34"/>
            </a:endParaRPr>
          </a:p>
        </p:txBody>
      </p:sp>
      <p:pic>
        <p:nvPicPr>
          <p:cNvPr id="1026" name="Picture 2" descr="Co-op Comberton">
            <a:extLst>
              <a:ext uri="{FF2B5EF4-FFF2-40B4-BE49-F238E27FC236}">
                <a16:creationId xmlns:a16="http://schemas.microsoft.com/office/drawing/2014/main" id="{9F222CD3-685C-EC93-74A9-E374351CE8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696" y="4949034"/>
            <a:ext cx="2539973" cy="169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81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3B6D054-DDB6-B9F3-96EE-08B74AAB62A2}"/>
              </a:ext>
            </a:extLst>
          </p:cNvPr>
          <p:cNvGrpSpPr/>
          <p:nvPr/>
        </p:nvGrpSpPr>
        <p:grpSpPr>
          <a:xfrm>
            <a:off x="-1" y="30888"/>
            <a:ext cx="4110088" cy="6841403"/>
            <a:chOff x="0" y="30888"/>
            <a:chExt cx="2552090" cy="6841403"/>
          </a:xfrm>
        </p:grpSpPr>
        <p:grpSp>
          <p:nvGrpSpPr>
            <p:cNvPr id="3" name="Group 3">
              <a:extLst>
                <a:ext uri="{FF2B5EF4-FFF2-40B4-BE49-F238E27FC236}">
                  <a16:creationId xmlns:a16="http://schemas.microsoft.com/office/drawing/2014/main" id="{BC43F3C7-8F3F-1C63-23D5-A118C3F9AB6B}"/>
                </a:ext>
              </a:extLst>
            </p:cNvPr>
            <p:cNvGrpSpPr/>
            <p:nvPr/>
          </p:nvGrpSpPr>
          <p:grpSpPr>
            <a:xfrm>
              <a:off x="0" y="30888"/>
              <a:ext cx="2552090" cy="6841403"/>
              <a:chOff x="0" y="30888"/>
              <a:chExt cx="2552090" cy="6841403"/>
            </a:xfrm>
          </p:grpSpPr>
          <p:sp>
            <p:nvSpPr>
              <p:cNvPr id="4" name="Freeform 4">
                <a:extLst>
                  <a:ext uri="{FF2B5EF4-FFF2-40B4-BE49-F238E27FC236}">
                    <a16:creationId xmlns:a16="http://schemas.microsoft.com/office/drawing/2014/main" id="{A45267D9-E3CE-2F1D-7BDB-BEBFCB0B372E}"/>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5" name="Picture 5">
                <a:extLst>
                  <a:ext uri="{FF2B5EF4-FFF2-40B4-BE49-F238E27FC236}">
                    <a16:creationId xmlns:a16="http://schemas.microsoft.com/office/drawing/2014/main" id="{C38F1DD9-179B-5E66-F264-06CD7CCFCE06}"/>
                  </a:ext>
                </a:extLst>
              </p:cNvPr>
              <p:cNvPicPr>
                <a:picLocks noChangeAspect="1"/>
              </p:cNvPicPr>
              <p:nvPr/>
            </p:nvPicPr>
            <p:blipFill>
              <a:blip r:embed="rId3"/>
              <a:srcRect/>
              <a:stretch>
                <a:fillRect/>
              </a:stretch>
            </p:blipFill>
            <p:spPr>
              <a:xfrm>
                <a:off x="0" y="4070268"/>
                <a:ext cx="1662306" cy="2802023"/>
              </a:xfrm>
              <a:prstGeom prst="rect">
                <a:avLst/>
              </a:prstGeom>
              <a:noFill/>
              <a:ln cap="flat">
                <a:noFill/>
              </a:ln>
            </p:spPr>
          </p:pic>
        </p:grpSp>
      </p:grpSp>
      <p:sp>
        <p:nvSpPr>
          <p:cNvPr id="6" name="Rectangle 2">
            <a:extLst>
              <a:ext uri="{FF2B5EF4-FFF2-40B4-BE49-F238E27FC236}">
                <a16:creationId xmlns:a16="http://schemas.microsoft.com/office/drawing/2014/main" id="{F26EB495-10EF-5EA0-6F70-13745920BFFE}"/>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D8343810-9B51-D07F-0F17-0F76CBBCA1C8}"/>
              </a:ext>
            </a:extLst>
          </p:cNvPr>
          <p:cNvPicPr>
            <a:picLocks noChangeAspect="1"/>
          </p:cNvPicPr>
          <p:nvPr/>
        </p:nvPicPr>
        <p:blipFill>
          <a:blip r:embed="rId4"/>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42860788-A9BF-9F9F-2612-4B583A5999B0}"/>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5C3D7D7B-A121-2B9D-44EE-1F47E9EAAA2A}"/>
              </a:ext>
            </a:extLst>
          </p:cNvPr>
          <p:cNvSpPr txBox="1"/>
          <p:nvPr/>
        </p:nvSpPr>
        <p:spPr>
          <a:xfrm>
            <a:off x="2245540" y="30879"/>
            <a:ext cx="6740527" cy="6567485"/>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Calibri"/>
              <a:ea typeface="Calibri"/>
              <a:cs typeface="Times New Roman"/>
            </a:endParaRPr>
          </a:p>
          <a:p>
            <a:pPr marL="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sng" strike="noStrike" kern="1200" cap="none" spc="0" baseline="0">
              <a:solidFill>
                <a:srgbClr val="000000"/>
              </a:solidFill>
              <a:uFillTx/>
              <a:latin typeface="Calibri"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sng" strike="noStrike" kern="1200" cap="none" spc="0" baseline="0">
              <a:solidFill>
                <a:srgbClr val="000000"/>
              </a:solidFill>
              <a:uFillTx/>
              <a:latin typeface="Calibri"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Palatino Linotype"/>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ambria"/>
                <a:ea typeface="SimSun"/>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0" name="Rectangle 1">
            <a:extLst>
              <a:ext uri="{FF2B5EF4-FFF2-40B4-BE49-F238E27FC236}">
                <a16:creationId xmlns:a16="http://schemas.microsoft.com/office/drawing/2014/main" id="{E13A0C20-EC58-0E4F-F99D-AEBBBD9FEB9D}"/>
              </a:ext>
            </a:extLst>
          </p:cNvPr>
          <p:cNvSpPr/>
          <p:nvPr/>
        </p:nvSpPr>
        <p:spPr>
          <a:xfrm>
            <a:off x="2245540" y="96817"/>
            <a:ext cx="6513921" cy="643560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Tahoma" pitchFamily="34"/>
            </a:endParaRP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4400" b="1" i="0" u="none" strike="noStrike" kern="1200" cap="none" spc="0" baseline="0">
                <a:solidFill>
                  <a:srgbClr val="000000"/>
                </a:solidFill>
                <a:uFillTx/>
                <a:latin typeface="Calibri"/>
              </a:rPr>
              <a:t>Uniform</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alibri"/>
            </a:endParaRP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It’s a big school – please name all clothing &amp; footwear (Lost property is by Reception)</a:t>
            </a:r>
          </a:p>
          <a:p>
            <a:pPr marR="0" lvl="0" algn="l" defTabSz="914400" rtl="0" fontAlgn="auto" hangingPunct="1">
              <a:lnSpc>
                <a:spcPct val="80000"/>
              </a:lnSpc>
              <a:spcBef>
                <a:spcPts val="0"/>
              </a:spcBef>
              <a:spcAft>
                <a:spcPts val="0"/>
              </a:spcAft>
              <a:buSzPct val="100000"/>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ea typeface="Tahoma" pitchFamily="34"/>
              <a:cs typeface="Tahoma" pitchFamily="34"/>
            </a:endParaRP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Skirts/trousers must be the CVC embroidered ones sold by our suppliers.</a:t>
            </a: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ea typeface="Tahoma" pitchFamily="34"/>
              <a:cs typeface="Tahoma" pitchFamily="34"/>
            </a:endParaRP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Skirts must be knee length</a:t>
            </a: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ea typeface="Tahoma" pitchFamily="34"/>
              <a:cs typeface="Tahoma" pitchFamily="34"/>
            </a:endParaRP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Shoes must be plain black with no visible logo</a:t>
            </a: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ea typeface="Tahoma" pitchFamily="34"/>
              <a:cs typeface="Tahoma" pitchFamily="34"/>
            </a:endParaRP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Coats and hoodies are to be worn on top of the school sweatshirt, not in place of them.</a:t>
            </a: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ea typeface="Tahoma" pitchFamily="34"/>
              <a:cs typeface="Tahoma" pitchFamily="34"/>
            </a:endParaRP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Jewellery &amp; makeup – refer to Policy and guidance on this </a:t>
            </a:r>
            <a:r>
              <a:rPr lang="en-GB" sz="2200" b="0" i="0" u="none" strike="noStrike" kern="1200" cap="none" spc="0" baseline="0">
                <a:solidFill>
                  <a:srgbClr val="000000"/>
                </a:solidFill>
                <a:uFillTx/>
                <a:latin typeface="Tahoma" pitchFamily="34"/>
                <a:ea typeface="Tahoma" pitchFamily="34"/>
                <a:cs typeface="Tahoma" pitchFamily="34"/>
                <a:hlinkClick r:id="rId5"/>
              </a:rPr>
              <a:t>https://www.combertonvc.org/parent-and-student-information/uniform</a:t>
            </a:r>
            <a:endParaRPr lang="en-GB" sz="2200" b="0" i="0" u="none" strike="noStrike" kern="1200" cap="none" spc="0" baseline="0">
              <a:solidFill>
                <a:srgbClr val="000000"/>
              </a:solidFill>
              <a:uFillTx/>
              <a:latin typeface="Tahoma" pitchFamily="34"/>
              <a:ea typeface="Tahoma" pitchFamily="34"/>
              <a:cs typeface="Tahoma" pitchFamily="34"/>
            </a:endParaRP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Tahoma" pitchFamily="34"/>
              <a:ea typeface="Tahoma" pitchFamily="34"/>
              <a:cs typeface="Tahoma" pitchFamily="34"/>
            </a:endParaRPr>
          </a:p>
          <a:p>
            <a:pPr marL="342900" marR="0" lvl="0" indent="-34290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Tahoma" pitchFamily="34"/>
                <a:ea typeface="Tahoma" pitchFamily="34"/>
                <a:cs typeface="Tahoma" pitchFamily="34"/>
              </a:rPr>
              <a:t>Extreme hair styles and colours not permitted.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E77ABE8-7064-D0A9-814A-256AAD9EAEE3}"/>
              </a:ext>
            </a:extLst>
          </p:cNvPr>
          <p:cNvGrpSpPr/>
          <p:nvPr/>
        </p:nvGrpSpPr>
        <p:grpSpPr>
          <a:xfrm>
            <a:off x="-1" y="30888"/>
            <a:ext cx="4025245" cy="6841403"/>
            <a:chOff x="0" y="30888"/>
            <a:chExt cx="2552090" cy="6841403"/>
          </a:xfrm>
        </p:grpSpPr>
        <p:grpSp>
          <p:nvGrpSpPr>
            <p:cNvPr id="3" name="Group 3">
              <a:extLst>
                <a:ext uri="{FF2B5EF4-FFF2-40B4-BE49-F238E27FC236}">
                  <a16:creationId xmlns:a16="http://schemas.microsoft.com/office/drawing/2014/main" id="{B5E9C296-32FE-CA9C-B3E9-531C23515972}"/>
                </a:ext>
              </a:extLst>
            </p:cNvPr>
            <p:cNvGrpSpPr/>
            <p:nvPr/>
          </p:nvGrpSpPr>
          <p:grpSpPr>
            <a:xfrm>
              <a:off x="0" y="30888"/>
              <a:ext cx="2552090" cy="6841403"/>
              <a:chOff x="0" y="30888"/>
              <a:chExt cx="2552090" cy="6841403"/>
            </a:xfrm>
          </p:grpSpPr>
          <p:sp>
            <p:nvSpPr>
              <p:cNvPr id="4" name="Freeform 4">
                <a:extLst>
                  <a:ext uri="{FF2B5EF4-FFF2-40B4-BE49-F238E27FC236}">
                    <a16:creationId xmlns:a16="http://schemas.microsoft.com/office/drawing/2014/main" id="{80A8EE87-0F46-94C1-1B14-4DE129572D78}"/>
                  </a:ext>
                </a:extLst>
              </p:cNvPr>
              <p:cNvSpPr/>
              <p:nvPr/>
            </p:nvSpPr>
            <p:spPr>
              <a:xfrm>
                <a:off x="0" y="30888"/>
                <a:ext cx="2552090" cy="6841394"/>
              </a:xfrm>
              <a:custGeom>
                <a:avLst/>
                <a:gdLst>
                  <a:gd name="f0" fmla="val 10800000"/>
                  <a:gd name="f1" fmla="val 5400000"/>
                  <a:gd name="f2" fmla="val 180"/>
                  <a:gd name="f3" fmla="val w"/>
                  <a:gd name="f4" fmla="val h"/>
                  <a:gd name="f5" fmla="val 0"/>
                  <a:gd name="f6" fmla="val 6746"/>
                  <a:gd name="f7" fmla="val 12457"/>
                  <a:gd name="f8" fmla="+- 0 0 -90"/>
                  <a:gd name="f9" fmla="*/ f3 1 6746"/>
                  <a:gd name="f10" fmla="*/ f4 1 12457"/>
                  <a:gd name="f11" fmla="+- f7 0 f5"/>
                  <a:gd name="f12" fmla="+- f6 0 f5"/>
                  <a:gd name="f13" fmla="*/ f8 f0 1"/>
                  <a:gd name="f14" fmla="*/ f12 1 6746"/>
                  <a:gd name="f15" fmla="*/ f11 1 12457"/>
                  <a:gd name="f16" fmla="*/ 0 f12 1"/>
                  <a:gd name="f17" fmla="*/ 17291 f11 1"/>
                  <a:gd name="f18" fmla="*/ 6746 f12 1"/>
                  <a:gd name="f19" fmla="*/ 4834 f11 1"/>
                  <a:gd name="f20" fmla="*/ f13 1 f2"/>
                  <a:gd name="f21" fmla="*/ f16 1 6746"/>
                  <a:gd name="f22" fmla="*/ f17 1 12457"/>
                  <a:gd name="f23" fmla="*/ f18 1 6746"/>
                  <a:gd name="f24" fmla="*/ f19 1 12457"/>
                  <a:gd name="f25" fmla="*/ 0 1 f14"/>
                  <a:gd name="f26" fmla="*/ f6 1 f14"/>
                  <a:gd name="f27" fmla="*/ 0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746" h="12457">
                    <a:moveTo>
                      <a:pt x="f5" y="f7"/>
                    </a:moveTo>
                    <a:lnTo>
                      <a:pt x="f6" y="f7"/>
                    </a:lnTo>
                    <a:lnTo>
                      <a:pt x="f6" y="f5"/>
                    </a:lnTo>
                    <a:lnTo>
                      <a:pt x="f5" y="f5"/>
                    </a:lnTo>
                    <a:lnTo>
                      <a:pt x="f5" y="f7"/>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ahoma" pitchFamily="34"/>
                </a:endParaRPr>
              </a:p>
            </p:txBody>
          </p:sp>
          <p:pic>
            <p:nvPicPr>
              <p:cNvPr id="5" name="Picture 5">
                <a:extLst>
                  <a:ext uri="{FF2B5EF4-FFF2-40B4-BE49-F238E27FC236}">
                    <a16:creationId xmlns:a16="http://schemas.microsoft.com/office/drawing/2014/main" id="{212ADEAF-94D3-5D78-4613-7D3C1A46334B}"/>
                  </a:ext>
                </a:extLst>
              </p:cNvPr>
              <p:cNvPicPr>
                <a:picLocks noChangeAspect="1"/>
              </p:cNvPicPr>
              <p:nvPr/>
            </p:nvPicPr>
            <p:blipFill>
              <a:blip r:embed="rId3"/>
              <a:srcRect/>
              <a:stretch>
                <a:fillRect/>
              </a:stretch>
            </p:blipFill>
            <p:spPr>
              <a:xfrm>
                <a:off x="0" y="4070268"/>
                <a:ext cx="1662306" cy="2802023"/>
              </a:xfrm>
              <a:prstGeom prst="rect">
                <a:avLst/>
              </a:prstGeom>
              <a:noFill/>
              <a:ln cap="flat">
                <a:noFill/>
              </a:ln>
            </p:spPr>
          </p:pic>
        </p:grpSp>
      </p:grpSp>
      <p:sp>
        <p:nvSpPr>
          <p:cNvPr id="6" name="Rectangle 2">
            <a:extLst>
              <a:ext uri="{FF2B5EF4-FFF2-40B4-BE49-F238E27FC236}">
                <a16:creationId xmlns:a16="http://schemas.microsoft.com/office/drawing/2014/main" id="{B8D038CA-862B-7E88-FA36-B79DD2954B5C}"/>
              </a:ext>
            </a:extLst>
          </p:cNvPr>
          <p:cNvSpPr/>
          <p:nvPr/>
        </p:nvSpPr>
        <p:spPr>
          <a:xfrm>
            <a:off x="0" y="0"/>
            <a:ext cx="9144000" cy="0"/>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Arial" pitchFamily="34"/>
            </a:endParaRPr>
          </a:p>
        </p:txBody>
      </p:sp>
      <p:pic>
        <p:nvPicPr>
          <p:cNvPr id="7" name="Picture 5">
            <a:extLst>
              <a:ext uri="{FF2B5EF4-FFF2-40B4-BE49-F238E27FC236}">
                <a16:creationId xmlns:a16="http://schemas.microsoft.com/office/drawing/2014/main" id="{8DCFD446-EEDA-8512-3B6B-A797C61FA687}"/>
              </a:ext>
            </a:extLst>
          </p:cNvPr>
          <p:cNvPicPr>
            <a:picLocks noChangeAspect="1"/>
          </p:cNvPicPr>
          <p:nvPr/>
        </p:nvPicPr>
        <p:blipFill>
          <a:blip r:embed="rId4"/>
          <a:srcRect/>
          <a:stretch>
            <a:fillRect/>
          </a:stretch>
        </p:blipFill>
        <p:spPr>
          <a:xfrm>
            <a:off x="395285" y="284158"/>
            <a:ext cx="1079504" cy="1079504"/>
          </a:xfrm>
          <a:prstGeom prst="rect">
            <a:avLst/>
          </a:prstGeom>
          <a:noFill/>
          <a:ln w="9528" cap="flat">
            <a:solidFill>
              <a:srgbClr val="000000"/>
            </a:solidFill>
            <a:prstDash val="solid"/>
            <a:miter/>
          </a:ln>
        </p:spPr>
      </p:pic>
      <p:sp>
        <p:nvSpPr>
          <p:cNvPr id="8" name="Title 1">
            <a:extLst>
              <a:ext uri="{FF2B5EF4-FFF2-40B4-BE49-F238E27FC236}">
                <a16:creationId xmlns:a16="http://schemas.microsoft.com/office/drawing/2014/main" id="{3977748E-0AC3-F7FD-1C1C-BE1EDF5384D7}"/>
              </a:ext>
            </a:extLst>
          </p:cNvPr>
          <p:cNvSpPr txBox="1"/>
          <p:nvPr/>
        </p:nvSpPr>
        <p:spPr>
          <a:xfrm>
            <a:off x="2655883" y="981078"/>
            <a:ext cx="4465636" cy="571500"/>
          </a:xfrm>
          <a:prstGeom prst="rect">
            <a:avLst/>
          </a:prstGeom>
          <a:noFill/>
          <a:ln cap="flat">
            <a:noFill/>
          </a:ln>
        </p:spPr>
        <p:txBody>
          <a:bodyPr vert="horz" wrap="square" lIns="91440" tIns="45720" rIns="91440" bIns="45720" anchor="t" anchorCtr="1" compatLnSpc="1">
            <a:normAutofit fontScale="92500" lnSpcReduction="10000"/>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1" i="0" u="none" strike="noStrike" kern="1200" cap="none" spc="0" baseline="0">
              <a:solidFill>
                <a:srgbClr val="000000"/>
              </a:solidFill>
              <a:uFillTx/>
              <a:latin typeface="Calibri"/>
              <a:cs typeface="Arial" pitchFamily="34"/>
            </a:endParaRPr>
          </a:p>
        </p:txBody>
      </p:sp>
      <p:sp>
        <p:nvSpPr>
          <p:cNvPr id="9" name="Text Box 2">
            <a:extLst>
              <a:ext uri="{FF2B5EF4-FFF2-40B4-BE49-F238E27FC236}">
                <a16:creationId xmlns:a16="http://schemas.microsoft.com/office/drawing/2014/main" id="{46194CA5-EE20-4D4A-CFA1-31AB50448550}"/>
              </a:ext>
            </a:extLst>
          </p:cNvPr>
          <p:cNvSpPr txBox="1"/>
          <p:nvPr/>
        </p:nvSpPr>
        <p:spPr>
          <a:xfrm>
            <a:off x="2212823" y="145257"/>
            <a:ext cx="6740527" cy="6567485"/>
          </a:xfrm>
          <a:prstGeom prst="rect">
            <a:avLst/>
          </a:prstGeom>
          <a:noFill/>
          <a:ln w="76196" cap="flat">
            <a:solidFill>
              <a:srgbClr val="00B050"/>
            </a:solidFill>
            <a:prstDash val="solid"/>
            <a:miter/>
          </a:ln>
        </p:spPr>
        <p:txBody>
          <a:bodyPr vert="horz" wrap="square" lIns="137160" tIns="91440" rIns="137160" bIns="9144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00000"/>
              </a:solidFill>
              <a:uFillTx/>
              <a:latin typeface="Tahoma" pitchFamily="34"/>
            </a:endParaRPr>
          </a:p>
        </p:txBody>
      </p:sp>
      <p:sp>
        <p:nvSpPr>
          <p:cNvPr id="10" name="Title 1">
            <a:extLst>
              <a:ext uri="{FF2B5EF4-FFF2-40B4-BE49-F238E27FC236}">
                <a16:creationId xmlns:a16="http://schemas.microsoft.com/office/drawing/2014/main" id="{6611B477-FDB4-6BB8-1343-CFE0F5347380}"/>
              </a:ext>
            </a:extLst>
          </p:cNvPr>
          <p:cNvSpPr txBox="1">
            <a:spLocks noGrp="1"/>
          </p:cNvSpPr>
          <p:nvPr>
            <p:ph type="title"/>
          </p:nvPr>
        </p:nvSpPr>
        <p:spPr>
          <a:xfrm>
            <a:off x="2713681" y="86605"/>
            <a:ext cx="5738810" cy="950911"/>
          </a:xfrm>
        </p:spPr>
        <p:txBody>
          <a:bodyPr/>
          <a:lstStyle/>
          <a:p>
            <a:pPr lvl="0"/>
            <a:r>
              <a:rPr lang="en-GB" b="1"/>
              <a:t>iPads for Learning</a:t>
            </a:r>
          </a:p>
        </p:txBody>
      </p:sp>
      <p:sp>
        <p:nvSpPr>
          <p:cNvPr id="11" name="Content Placeholder 2">
            <a:extLst>
              <a:ext uri="{FF2B5EF4-FFF2-40B4-BE49-F238E27FC236}">
                <a16:creationId xmlns:a16="http://schemas.microsoft.com/office/drawing/2014/main" id="{BCC6E2EE-134F-3AD8-0642-2AE6247EBDB6}"/>
              </a:ext>
            </a:extLst>
          </p:cNvPr>
          <p:cNvSpPr txBox="1">
            <a:spLocks noGrp="1"/>
          </p:cNvSpPr>
          <p:nvPr>
            <p:ph idx="1"/>
          </p:nvPr>
        </p:nvSpPr>
        <p:spPr>
          <a:xfrm>
            <a:off x="2552090" y="997673"/>
            <a:ext cx="6192838" cy="5905496"/>
          </a:xfrm>
        </p:spPr>
        <p:txBody>
          <a:bodyPr/>
          <a:lstStyle/>
          <a:p>
            <a:pPr lvl="0">
              <a:spcBef>
                <a:spcPts val="500"/>
              </a:spcBef>
            </a:pPr>
            <a:r>
              <a:rPr lang="en-GB" sz="2000">
                <a:latin typeface="Tahoma" pitchFamily="34"/>
                <a:cs typeface="Tahoma" pitchFamily="34"/>
              </a:rPr>
              <a:t>Have been handed out to pupils</a:t>
            </a:r>
          </a:p>
          <a:p>
            <a:pPr lvl="0">
              <a:spcBef>
                <a:spcPts val="500"/>
              </a:spcBef>
            </a:pPr>
            <a:r>
              <a:rPr lang="en-GB" sz="2000">
                <a:latin typeface="Tahoma" pitchFamily="34"/>
                <a:cs typeface="Tahoma" pitchFamily="34"/>
              </a:rPr>
              <a:t>Teachers are beginning to use these in lessons across the curriculum</a:t>
            </a:r>
          </a:p>
          <a:p>
            <a:pPr lvl="0">
              <a:spcBef>
                <a:spcPts val="500"/>
              </a:spcBef>
            </a:pPr>
            <a:r>
              <a:rPr lang="en-GB" sz="2000">
                <a:latin typeface="Tahoma" pitchFamily="34"/>
                <a:cs typeface="Tahoma" pitchFamily="34"/>
              </a:rPr>
              <a:t>Any technical problems (or damage, etc), please ask your child to speak to their form tutor</a:t>
            </a:r>
          </a:p>
          <a:p>
            <a:pPr lvl="1">
              <a:spcBef>
                <a:spcPts val="500"/>
              </a:spcBef>
            </a:pPr>
            <a:r>
              <a:rPr lang="en-GB" sz="2000">
                <a:latin typeface="Tahoma" pitchFamily="34"/>
                <a:cs typeface="Tahoma" pitchFamily="34"/>
              </a:rPr>
              <a:t>If needed, they will be directed to the IT Support team</a:t>
            </a:r>
          </a:p>
          <a:p>
            <a:pPr lvl="1">
              <a:spcBef>
                <a:spcPts val="500"/>
              </a:spcBef>
            </a:pPr>
            <a:r>
              <a:rPr lang="en-GB" sz="2000">
                <a:latin typeface="Tahoma" pitchFamily="34"/>
                <a:cs typeface="Tahoma" pitchFamily="34"/>
              </a:rPr>
              <a:t>Most common problem is pupils forgetting their passcode: if typed in incorrectly too many times, IT Support must unlock</a:t>
            </a:r>
          </a:p>
          <a:p>
            <a:pPr lvl="0">
              <a:spcBef>
                <a:spcPts val="500"/>
              </a:spcBef>
            </a:pPr>
            <a:r>
              <a:rPr lang="en-GB" sz="2000">
                <a:latin typeface="Tahoma" pitchFamily="34"/>
                <a:cs typeface="Tahoma" pitchFamily="34"/>
              </a:rPr>
              <a:t>If you have joined the iPad scheme, your child will be able to connect their iPad to your home Wi-Fi network</a:t>
            </a:r>
          </a:p>
          <a:p>
            <a:pPr lvl="0">
              <a:spcBef>
                <a:spcPts val="500"/>
              </a:spcBef>
            </a:pPr>
            <a:r>
              <a:rPr lang="en-GB" sz="2000">
                <a:latin typeface="Tahoma" pitchFamily="34"/>
                <a:cs typeface="Tahoma" pitchFamily="34"/>
              </a:rPr>
              <a:t>Please see </a:t>
            </a:r>
            <a:r>
              <a:rPr lang="en-GB" sz="2000">
                <a:latin typeface="Tahoma" pitchFamily="34"/>
                <a:cs typeface="Tahoma" pitchFamily="34"/>
                <a:hlinkClick r:id="rId5"/>
              </a:rPr>
              <a:t>https://www.combertonvc.org/parent-and-student-information/e-safety.php</a:t>
            </a:r>
            <a:r>
              <a:rPr lang="en-GB" sz="2000">
                <a:latin typeface="Tahoma" pitchFamily="34"/>
                <a:cs typeface="Tahoma" pitchFamily="34"/>
              </a:rPr>
              <a:t> for more information on how to keep you child safe online.</a:t>
            </a:r>
          </a:p>
          <a:p>
            <a:pPr lvl="0">
              <a:spcBef>
                <a:spcPts val="500"/>
              </a:spcBef>
            </a:pPr>
            <a:endParaRPr lang="en-GB" sz="2000">
              <a:latin typeface="Tahoma" pitchFamily="34"/>
              <a:cs typeface="Tahoma" pitchFamily="34"/>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53191E38650142B79194B16D0C45D3" ma:contentTypeVersion="20" ma:contentTypeDescription="Create a new document." ma:contentTypeScope="" ma:versionID="17d07ad638c2db65510a79745b80dba8">
  <xsd:schema xmlns:xsd="http://www.w3.org/2001/XMLSchema" xmlns:xs="http://www.w3.org/2001/XMLSchema" xmlns:p="http://schemas.microsoft.com/office/2006/metadata/properties" xmlns:ns2="9da7815e-6224-41a2-8179-fbc5bdcec2cb" xmlns:ns3="4b67dbab-2151-4e9f-a1e7-fb4c33e7e3d6" xmlns:ns4="44696a12-60de-48f6-a031-0d8bfcb61375" targetNamespace="http://schemas.microsoft.com/office/2006/metadata/properties" ma:root="true" ma:fieldsID="cccaef65c7132d0f30599aff12720ddf" ns2:_="" ns3:_="" ns4:_="">
    <xsd:import namespace="9da7815e-6224-41a2-8179-fbc5bdcec2cb"/>
    <xsd:import namespace="4b67dbab-2151-4e9f-a1e7-fb4c33e7e3d6"/>
    <xsd:import namespace="44696a12-60de-48f6-a031-0d8bfcb61375"/>
    <xsd:element name="properties">
      <xsd:complexType>
        <xsd:sequence>
          <xsd:element name="documentManagement">
            <xsd:complexType>
              <xsd:all>
                <xsd:element ref="ns2:l6221dbcf1b24d8983da1c7d4acfb9aa" minOccurs="0"/>
                <xsd:element ref="ns2:TaxCatchAll"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7815e-6224-41a2-8179-fbc5bdcec2cb" elementFormDefault="qualified">
    <xsd:import namespace="http://schemas.microsoft.com/office/2006/documentManagement/types"/>
    <xsd:import namespace="http://schemas.microsoft.com/office/infopath/2007/PartnerControls"/>
    <xsd:element name="l6221dbcf1b24d8983da1c7d4acfb9aa" ma:index="9" nillable="true" ma:taxonomy="true" ma:internalName="l6221dbcf1b24d8983da1c7d4acfb9aa" ma:taxonomyFieldName="Document_x0020_Category" ma:displayName="Document Category" ma:fieldId="{56221dbc-f1b2-4d89-83da-1c7d4acfb9aa}" ma:sspId="755c0e60-3cfb-4199-92cf-3a58c40b78d9" ma:termSetId="661e7864-180b-417f-bce2-625c5702c597"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70b94-4fdf-430d-b91a-1b3064b39b9f}" ma:internalName="TaxCatchAll" ma:showField="CatchAllData" ma:web="9da7815e-6224-41a2-8179-fbc5bdcec2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7dbab-2151-4e9f-a1e7-fb4c33e7e3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696a12-60de-48f6-a031-0d8bfcb6137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6221dbcf1b24d8983da1c7d4acfb9aa xmlns="9da7815e-6224-41a2-8179-fbc5bdcec2cb">
      <Terms xmlns="http://schemas.microsoft.com/office/infopath/2007/PartnerControls"/>
    </l6221dbcf1b24d8983da1c7d4acfb9aa>
    <TaxCatchAll xmlns="9da7815e-6224-41a2-8179-fbc5bdcec2cb" xsi:nil="true"/>
    <lcf76f155ced4ddcb4097134ff3c332f xmlns="4b67dbab-2151-4e9f-a1e7-fb4c33e7e3d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F3CA10-A515-44FA-A474-1B211E5BBC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a7815e-6224-41a2-8179-fbc5bdcec2cb"/>
    <ds:schemaRef ds:uri="4b67dbab-2151-4e9f-a1e7-fb4c33e7e3d6"/>
    <ds:schemaRef ds:uri="44696a12-60de-48f6-a031-0d8bfcb61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142CE1-2C22-4A68-A5A0-9AF9C737DB29}">
  <ds:schemaRefs>
    <ds:schemaRef ds:uri="http://schemas.microsoft.com/sharepoint/v3/contenttype/forms"/>
  </ds:schemaRefs>
</ds:datastoreItem>
</file>

<file path=customXml/itemProps3.xml><?xml version="1.0" encoding="utf-8"?>
<ds:datastoreItem xmlns:ds="http://schemas.openxmlformats.org/officeDocument/2006/customXml" ds:itemID="{0DBAA535-1D6F-4174-B9A5-F951BD979EC1}">
  <ds:schemaRefs>
    <ds:schemaRef ds:uri="9da7815e-6224-41a2-8179-fbc5bdcec2cb"/>
    <ds:schemaRef ds:uri="http://schemas.microsoft.com/office/2006/metadata/properties"/>
    <ds:schemaRef ds:uri="http://purl.org/dc/terms/"/>
    <ds:schemaRef ds:uri="http://purl.org/dc/elements/1.1/"/>
    <ds:schemaRef ds:uri="44696a12-60de-48f6-a031-0d8bfcb61375"/>
    <ds:schemaRef ds:uri="http://schemas.microsoft.com/office/infopath/2007/PartnerControls"/>
    <ds:schemaRef ds:uri="http://www.w3.org/XML/1998/namespace"/>
    <ds:schemaRef ds:uri="4b67dbab-2151-4e9f-a1e7-fb4c33e7e3d6"/>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Ocean</Template>
  <TotalTime>412</TotalTime>
  <Words>2034</Words>
  <Application>Microsoft Office PowerPoint</Application>
  <PresentationFormat>On-screen Show (4:3)</PresentationFormat>
  <Paragraphs>340</Paragraphs>
  <Slides>23</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Cambria</vt:lpstr>
      <vt:lpstr>Palatino Linotype</vt:lpstr>
      <vt:lpstr>Tahoma</vt:lpstr>
      <vt:lpstr>1_Office Theme</vt:lpstr>
      <vt:lpstr>Theme1</vt:lpstr>
      <vt:lpstr>PowerPoint Presentation</vt:lpstr>
      <vt:lpstr>Getting to know CVC</vt:lpstr>
      <vt:lpstr>PowerPoint Presentation</vt:lpstr>
      <vt:lpstr>PowerPoint Presentation</vt:lpstr>
      <vt:lpstr>PowerPoint Presentation</vt:lpstr>
      <vt:lpstr>PowerPoint Presentation</vt:lpstr>
      <vt:lpstr>PowerPoint Presentation</vt:lpstr>
      <vt:lpstr>PowerPoint Presentation</vt:lpstr>
      <vt:lpstr>iPads for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help us ensure that everyone feels safe and happy at CVC: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7E</dc:title>
  <dc:creator>I.T.SUPPORT</dc:creator>
  <cp:lastModifiedBy>Sarah Higgs</cp:lastModifiedBy>
  <cp:revision>2</cp:revision>
  <dcterms:created xsi:type="dcterms:W3CDTF">2007-09-19T13:25:43Z</dcterms:created>
  <dcterms:modified xsi:type="dcterms:W3CDTF">2025-09-18T21:40:29Z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0x010100EB53191E38650142B79194B16D0C45D3</vt:lpwstr>
  </property>
  <property fmtid="{D5CDD505-2E9C-101B-9397-08002B2CF9AE}" pid="3" name="MediaServiceImageTags">
    <vt:lpwstr/>
  </property>
  <property fmtid="{D5CDD505-2E9C-101B-9397-08002B2CF9AE}" pid="4" name="Document Category">
    <vt:lpwstr/>
  </property>
  <property fmtid="{D5CDD505-2E9C-101B-9397-08002B2CF9AE}" pid="5" name="MSIP_Label_e25599d4-67a6-4230-845b-3a0138b2778c_Enabled">
    <vt:lpwstr>true</vt:lpwstr>
  </property>
  <property fmtid="{D5CDD505-2E9C-101B-9397-08002B2CF9AE}" pid="6" name="MSIP_Label_e25599d4-67a6-4230-845b-3a0138b2778c_SetDate">
    <vt:lpwstr>2025-07-04T14:25:13Z</vt:lpwstr>
  </property>
  <property fmtid="{D5CDD505-2E9C-101B-9397-08002B2CF9AE}" pid="7" name="MSIP_Label_e25599d4-67a6-4230-845b-3a0138b2778c_Method">
    <vt:lpwstr>Standard</vt:lpwstr>
  </property>
  <property fmtid="{D5CDD505-2E9C-101B-9397-08002B2CF9AE}" pid="8" name="MSIP_Label_e25599d4-67a6-4230-845b-3a0138b2778c_Name">
    <vt:lpwstr>defa4170-0d19-0005-0004-bc88714345d2</vt:lpwstr>
  </property>
  <property fmtid="{D5CDD505-2E9C-101B-9397-08002B2CF9AE}" pid="9" name="MSIP_Label_e25599d4-67a6-4230-845b-3a0138b2778c_SiteId">
    <vt:lpwstr>7eeaedd6-bf37-4015-8fe9-19fbc2c02d55</vt:lpwstr>
  </property>
  <property fmtid="{D5CDD505-2E9C-101B-9397-08002B2CF9AE}" pid="10" name="MSIP_Label_e25599d4-67a6-4230-845b-3a0138b2778c_ActionId">
    <vt:lpwstr>6d41897a-4c84-4465-85f1-a0b66ac71937</vt:lpwstr>
  </property>
  <property fmtid="{D5CDD505-2E9C-101B-9397-08002B2CF9AE}" pid="11" name="MSIP_Label_e25599d4-67a6-4230-845b-3a0138b2778c_ContentBits">
    <vt:lpwstr>0</vt:lpwstr>
  </property>
  <property fmtid="{D5CDD505-2E9C-101B-9397-08002B2CF9AE}" pid="12" name="Document_x0020_Category">
    <vt:lpwstr/>
  </property>
</Properties>
</file>